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83" r:id="rId18"/>
    <p:sldId id="282" r:id="rId19"/>
    <p:sldId id="281" r:id="rId20"/>
    <p:sldId id="280" r:id="rId21"/>
    <p:sldId id="276" r:id="rId22"/>
    <p:sldId id="274" r:id="rId23"/>
    <p:sldId id="288" r:id="rId24"/>
    <p:sldId id="294" r:id="rId25"/>
    <p:sldId id="302" r:id="rId26"/>
    <p:sldId id="301" r:id="rId27"/>
    <p:sldId id="300" r:id="rId28"/>
    <p:sldId id="299" r:id="rId29"/>
    <p:sldId id="298" r:id="rId30"/>
    <p:sldId id="297" r:id="rId31"/>
    <p:sldId id="296" r:id="rId32"/>
    <p:sldId id="295" r:id="rId33"/>
    <p:sldId id="312" r:id="rId34"/>
    <p:sldId id="311" r:id="rId35"/>
    <p:sldId id="310" r:id="rId36"/>
    <p:sldId id="309" r:id="rId37"/>
    <p:sldId id="308" r:id="rId38"/>
    <p:sldId id="307" r:id="rId39"/>
    <p:sldId id="306" r:id="rId40"/>
    <p:sldId id="305" r:id="rId41"/>
    <p:sldId id="304" r:id="rId42"/>
    <p:sldId id="303" r:id="rId43"/>
    <p:sldId id="316" r:id="rId44"/>
    <p:sldId id="315" r:id="rId45"/>
    <p:sldId id="314" r:id="rId46"/>
    <p:sldId id="313" r:id="rId47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CC26A"/>
    <a:srgbClr val="A9D18E"/>
    <a:srgbClr val="FFFF66"/>
    <a:srgbClr val="EDFF01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86" autoAdjust="0"/>
    <p:restoredTop sz="94660"/>
  </p:normalViewPr>
  <p:slideViewPr>
    <p:cSldViewPr snapToGrid="0">
      <p:cViewPr varScale="1">
        <p:scale>
          <a:sx n="64" d="100"/>
          <a:sy n="64" d="100"/>
        </p:scale>
        <p:origin x="102" y="10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smtClean="0"/>
              <a:t>Klik om de ondertitelstijl van het model te bewerken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15-1-2021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03047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15-1-2021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118559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15-1-2021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968071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15-1-2021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34558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15-1-2021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81937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15-1-2021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058307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15-1-2021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958320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15-1-2021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917641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15-1-2021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73356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15-1-2021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581047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FC796-8DF0-4498-95BC-F0921FEC611C}" type="datetimeFigureOut">
              <a:rPr lang="nl-NL" smtClean="0"/>
              <a:t>15-1-2021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1478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  <a:alpha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5FC796-8DF0-4498-95BC-F0921FEC611C}" type="datetimeFigureOut">
              <a:rPr lang="nl-NL" smtClean="0"/>
              <a:t>15-1-2021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8204AD-1F53-4191-B315-C2EB2A1B23F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41458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slide" Target="slide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slide" Target="slide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slide" Target="slide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slide" Target="slide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slide" Target="slide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slide" Target="slide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slide" Target="slide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slide" Target="slide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slide" Target="slide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slide" Target="slide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slide" Target="slide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slide" Target="slide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slide" Target="slide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slide" Target="slide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slide" Target="slide1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slide" Target="slide2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slide" Target="slide2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slide" Target="slide2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slide" Target="slide2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slide" Target="slide2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slide" Target="slide2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slide" Target="slide2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slide" Target="slide2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slide" Target="slide2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slide" Target="slide29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png"/><Relationship Id="rId4" Type="http://schemas.openxmlformats.org/officeDocument/2006/relationships/slide" Target="slide30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slide" Target="slide3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png"/><Relationship Id="rId4" Type="http://schemas.openxmlformats.org/officeDocument/2006/relationships/slide" Target="slide3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png"/><Relationship Id="rId4" Type="http://schemas.openxmlformats.org/officeDocument/2006/relationships/slide" Target="slide3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png"/><Relationship Id="rId4" Type="http://schemas.openxmlformats.org/officeDocument/2006/relationships/slide" Target="slide3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png"/><Relationship Id="rId4" Type="http://schemas.openxmlformats.org/officeDocument/2006/relationships/slide" Target="slide3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0.png"/><Relationship Id="rId4" Type="http://schemas.openxmlformats.org/officeDocument/2006/relationships/slide" Target="slide3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png"/><Relationship Id="rId4" Type="http://schemas.openxmlformats.org/officeDocument/2006/relationships/slide" Target="slide3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2.png"/><Relationship Id="rId4" Type="http://schemas.openxmlformats.org/officeDocument/2006/relationships/slide" Target="slide3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3.png"/><Relationship Id="rId4" Type="http://schemas.openxmlformats.org/officeDocument/2006/relationships/slide" Target="slide39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png"/><Relationship Id="rId4" Type="http://schemas.openxmlformats.org/officeDocument/2006/relationships/slide" Target="slide40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png"/><Relationship Id="rId4" Type="http://schemas.openxmlformats.org/officeDocument/2006/relationships/slide" Target="slide4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6.png"/><Relationship Id="rId4" Type="http://schemas.openxmlformats.org/officeDocument/2006/relationships/slide" Target="slide4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7.png"/><Relationship Id="rId4" Type="http://schemas.openxmlformats.org/officeDocument/2006/relationships/slide" Target="slide4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8.png"/><Relationship Id="rId4" Type="http://schemas.openxmlformats.org/officeDocument/2006/relationships/slide" Target="slide4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9.png"/><Relationship Id="rId4" Type="http://schemas.openxmlformats.org/officeDocument/2006/relationships/slide" Target="slide4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0.png"/><Relationship Id="rId4" Type="http://schemas.openxmlformats.org/officeDocument/2006/relationships/slide" Target="slide46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1.png"/><Relationship Id="rId4" Type="http://schemas.openxmlformats.org/officeDocument/2006/relationships/slide" Target="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343" y="2226372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590550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1" name="Afbeelding 10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9684" y="1177929"/>
            <a:ext cx="2842161" cy="2583631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kstvak 1"/>
          <p:cNvSpPr txBox="1"/>
          <p:nvPr/>
        </p:nvSpPr>
        <p:spPr>
          <a:xfrm>
            <a:off x="2527300" y="2301018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arts</a:t>
            </a:r>
            <a:endParaRPr lang="nl-NL" sz="3600" dirty="0"/>
          </a:p>
        </p:txBody>
      </p:sp>
      <p:sp>
        <p:nvSpPr>
          <p:cNvPr id="13" name="Tekstvak 12"/>
          <p:cNvSpPr txBox="1"/>
          <p:nvPr/>
        </p:nvSpPr>
        <p:spPr>
          <a:xfrm>
            <a:off x="2527300" y="742080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vuur</a:t>
            </a:r>
            <a:endParaRPr lang="nl-NL" sz="3600" dirty="0"/>
          </a:p>
        </p:txBody>
      </p:sp>
      <p:sp>
        <p:nvSpPr>
          <p:cNvPr id="15" name="Tekstvak 14"/>
          <p:cNvSpPr txBox="1"/>
          <p:nvPr/>
        </p:nvSpPr>
        <p:spPr>
          <a:xfrm>
            <a:off x="2527300" y="4063778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meester</a:t>
            </a:r>
            <a:endParaRPr lang="nl-NL" sz="3600" dirty="0"/>
          </a:p>
        </p:txBody>
      </p:sp>
    </p:spTree>
    <p:extLst>
      <p:ext uri="{BB962C8B-B14F-4D97-AF65-F5344CB8AC3E}">
        <p14:creationId xmlns:p14="http://schemas.microsoft.com/office/powerpoint/2010/main" val="146359472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602846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0163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0" name="Afbeelding 9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7710" y="1202084"/>
            <a:ext cx="2466109" cy="2535321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kstvak 10"/>
          <p:cNvSpPr txBox="1"/>
          <p:nvPr/>
        </p:nvSpPr>
        <p:spPr>
          <a:xfrm>
            <a:off x="2527300" y="2365606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spring</a:t>
            </a:r>
            <a:endParaRPr lang="nl-NL" sz="3600" dirty="0"/>
          </a:p>
        </p:txBody>
      </p:sp>
      <p:sp>
        <p:nvSpPr>
          <p:cNvPr id="12" name="Tekstvak 11"/>
          <p:cNvSpPr txBox="1"/>
          <p:nvPr/>
        </p:nvSpPr>
        <p:spPr>
          <a:xfrm>
            <a:off x="2527300" y="4063778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huil</a:t>
            </a:r>
            <a:endParaRPr lang="nl-NL" sz="3600" dirty="0"/>
          </a:p>
        </p:txBody>
      </p:sp>
      <p:sp>
        <p:nvSpPr>
          <p:cNvPr id="13" name="Tekstvak 12"/>
          <p:cNvSpPr txBox="1"/>
          <p:nvPr/>
        </p:nvSpPr>
        <p:spPr>
          <a:xfrm>
            <a:off x="2527300" y="754522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dans</a:t>
            </a:r>
            <a:endParaRPr lang="nl-NL" sz="3600" dirty="0"/>
          </a:p>
        </p:txBody>
      </p:sp>
    </p:spTree>
    <p:extLst>
      <p:ext uri="{BB962C8B-B14F-4D97-AF65-F5344CB8AC3E}">
        <p14:creationId xmlns:p14="http://schemas.microsoft.com/office/powerpoint/2010/main" val="2522387822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248" y="2231283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237" y="590550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0" name="Afbeelding 9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1645" y="1077688"/>
            <a:ext cx="2978239" cy="2698693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kstvak 10"/>
          <p:cNvSpPr txBox="1"/>
          <p:nvPr/>
        </p:nvSpPr>
        <p:spPr>
          <a:xfrm>
            <a:off x="2527300" y="2365606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kring</a:t>
            </a:r>
            <a:endParaRPr lang="nl-NL" sz="3600" dirty="0"/>
          </a:p>
        </p:txBody>
      </p:sp>
      <p:sp>
        <p:nvSpPr>
          <p:cNvPr id="12" name="Tekstvak 11"/>
          <p:cNvSpPr txBox="1"/>
          <p:nvPr/>
        </p:nvSpPr>
        <p:spPr>
          <a:xfrm>
            <a:off x="2527300" y="4076032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ring</a:t>
            </a:r>
            <a:endParaRPr lang="nl-NL" sz="3600" dirty="0"/>
          </a:p>
        </p:txBody>
      </p:sp>
      <p:sp>
        <p:nvSpPr>
          <p:cNvPr id="13" name="Tekstvak 12"/>
          <p:cNvSpPr txBox="1"/>
          <p:nvPr/>
        </p:nvSpPr>
        <p:spPr>
          <a:xfrm>
            <a:off x="2590302" y="655180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vierkant</a:t>
            </a:r>
            <a:endParaRPr lang="nl-NL" sz="3600" dirty="0"/>
          </a:p>
        </p:txBody>
      </p:sp>
    </p:spTree>
    <p:extLst>
      <p:ext uri="{BB962C8B-B14F-4D97-AF65-F5344CB8AC3E}">
        <p14:creationId xmlns:p14="http://schemas.microsoft.com/office/powerpoint/2010/main" val="203311646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2252480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602846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0" name="Afbeelding 9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8960" y="1210621"/>
            <a:ext cx="2763609" cy="2518248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kstvak 10"/>
          <p:cNvSpPr txBox="1"/>
          <p:nvPr/>
        </p:nvSpPr>
        <p:spPr>
          <a:xfrm>
            <a:off x="2527300" y="2365606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schaap</a:t>
            </a:r>
            <a:endParaRPr lang="nl-NL" sz="3600" dirty="0"/>
          </a:p>
        </p:txBody>
      </p:sp>
      <p:sp>
        <p:nvSpPr>
          <p:cNvPr id="12" name="Tekstvak 11"/>
          <p:cNvSpPr txBox="1"/>
          <p:nvPr/>
        </p:nvSpPr>
        <p:spPr>
          <a:xfrm>
            <a:off x="2527300" y="4063778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aap</a:t>
            </a:r>
            <a:endParaRPr lang="nl-NL" sz="3600" dirty="0"/>
          </a:p>
        </p:txBody>
      </p:sp>
      <p:sp>
        <p:nvSpPr>
          <p:cNvPr id="13" name="Tekstvak 12"/>
          <p:cNvSpPr txBox="1"/>
          <p:nvPr/>
        </p:nvSpPr>
        <p:spPr>
          <a:xfrm>
            <a:off x="2501900" y="754522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koe</a:t>
            </a:r>
            <a:endParaRPr lang="nl-NL" sz="3600" dirty="0"/>
          </a:p>
        </p:txBody>
      </p:sp>
    </p:spTree>
    <p:extLst>
      <p:ext uri="{BB962C8B-B14F-4D97-AF65-F5344CB8AC3E}">
        <p14:creationId xmlns:p14="http://schemas.microsoft.com/office/powerpoint/2010/main" val="210042709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602846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0163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0" name="Afbeelding 9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1354" y="1146043"/>
            <a:ext cx="2678822" cy="2647403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kstvak 10"/>
          <p:cNvSpPr txBox="1"/>
          <p:nvPr/>
        </p:nvSpPr>
        <p:spPr>
          <a:xfrm>
            <a:off x="2527300" y="2365606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pak</a:t>
            </a:r>
            <a:endParaRPr lang="nl-NL" sz="3600" dirty="0"/>
          </a:p>
        </p:txBody>
      </p:sp>
      <p:sp>
        <p:nvSpPr>
          <p:cNvPr id="12" name="Tekstvak 11"/>
          <p:cNvSpPr txBox="1"/>
          <p:nvPr/>
        </p:nvSpPr>
        <p:spPr>
          <a:xfrm>
            <a:off x="2527300" y="4063778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tafel</a:t>
            </a:r>
            <a:endParaRPr lang="nl-NL" sz="3600" dirty="0"/>
          </a:p>
        </p:txBody>
      </p:sp>
      <p:sp>
        <p:nvSpPr>
          <p:cNvPr id="13" name="Tekstvak 12"/>
          <p:cNvSpPr txBox="1"/>
          <p:nvPr/>
        </p:nvSpPr>
        <p:spPr>
          <a:xfrm>
            <a:off x="2527300" y="742080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glas</a:t>
            </a:r>
            <a:endParaRPr lang="nl-NL" sz="3600" dirty="0"/>
          </a:p>
        </p:txBody>
      </p:sp>
    </p:spTree>
    <p:extLst>
      <p:ext uri="{BB962C8B-B14F-4D97-AF65-F5344CB8AC3E}">
        <p14:creationId xmlns:p14="http://schemas.microsoft.com/office/powerpoint/2010/main" val="767352723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602846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0163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0" name="Afbeelding 9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2158" y="1259824"/>
            <a:ext cx="2637213" cy="2419841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kstvak 10"/>
          <p:cNvSpPr txBox="1"/>
          <p:nvPr/>
        </p:nvSpPr>
        <p:spPr>
          <a:xfrm>
            <a:off x="2527300" y="2365606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tijdschrift</a:t>
            </a:r>
            <a:endParaRPr lang="nl-NL" sz="3600" dirty="0"/>
          </a:p>
        </p:txBody>
      </p:sp>
      <p:sp>
        <p:nvSpPr>
          <p:cNvPr id="12" name="Tekstvak 11"/>
          <p:cNvSpPr txBox="1"/>
          <p:nvPr/>
        </p:nvSpPr>
        <p:spPr>
          <a:xfrm>
            <a:off x="2527300" y="4063778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rekenschrift</a:t>
            </a:r>
            <a:endParaRPr lang="nl-NL" sz="3600" dirty="0"/>
          </a:p>
        </p:txBody>
      </p:sp>
      <p:sp>
        <p:nvSpPr>
          <p:cNvPr id="13" name="Tekstvak 12"/>
          <p:cNvSpPr txBox="1"/>
          <p:nvPr/>
        </p:nvSpPr>
        <p:spPr>
          <a:xfrm>
            <a:off x="2527300" y="754522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kookboek</a:t>
            </a:r>
            <a:endParaRPr lang="nl-NL" sz="3600" dirty="0"/>
          </a:p>
        </p:txBody>
      </p:sp>
    </p:spTree>
    <p:extLst>
      <p:ext uri="{BB962C8B-B14F-4D97-AF65-F5344CB8AC3E}">
        <p14:creationId xmlns:p14="http://schemas.microsoft.com/office/powerpoint/2010/main" val="111696539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7753" y="2215245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781" y="619597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0" name="Afbeelding 9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8294" y="1192962"/>
            <a:ext cx="2824942" cy="2553566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kstvak 10"/>
          <p:cNvSpPr txBox="1"/>
          <p:nvPr/>
        </p:nvSpPr>
        <p:spPr>
          <a:xfrm>
            <a:off x="2527300" y="2365606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speer</a:t>
            </a:r>
            <a:endParaRPr lang="nl-NL" sz="3600" dirty="0"/>
          </a:p>
        </p:txBody>
      </p:sp>
      <p:sp>
        <p:nvSpPr>
          <p:cNvPr id="12" name="Tekstvak 11"/>
          <p:cNvSpPr txBox="1"/>
          <p:nvPr/>
        </p:nvSpPr>
        <p:spPr>
          <a:xfrm>
            <a:off x="2527300" y="4063778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kast</a:t>
            </a:r>
            <a:endParaRPr lang="nl-NL" sz="3600" dirty="0"/>
          </a:p>
        </p:txBody>
      </p:sp>
      <p:sp>
        <p:nvSpPr>
          <p:cNvPr id="13" name="Tekstvak 12"/>
          <p:cNvSpPr txBox="1"/>
          <p:nvPr/>
        </p:nvSpPr>
        <p:spPr>
          <a:xfrm>
            <a:off x="2527300" y="742080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boot</a:t>
            </a:r>
            <a:endParaRPr lang="nl-NL" sz="3600" dirty="0"/>
          </a:p>
        </p:txBody>
      </p:sp>
    </p:spTree>
    <p:extLst>
      <p:ext uri="{BB962C8B-B14F-4D97-AF65-F5344CB8AC3E}">
        <p14:creationId xmlns:p14="http://schemas.microsoft.com/office/powerpoint/2010/main" val="3027836438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45233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578107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0" name="Afbeelding 9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6231" y="1291069"/>
            <a:ext cx="2589068" cy="2357351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kstvak 10"/>
          <p:cNvSpPr txBox="1"/>
          <p:nvPr/>
        </p:nvSpPr>
        <p:spPr>
          <a:xfrm>
            <a:off x="2527300" y="2365606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bank</a:t>
            </a:r>
            <a:endParaRPr lang="nl-NL" sz="3600" dirty="0"/>
          </a:p>
        </p:txBody>
      </p:sp>
      <p:sp>
        <p:nvSpPr>
          <p:cNvPr id="12" name="Tekstvak 11"/>
          <p:cNvSpPr txBox="1"/>
          <p:nvPr/>
        </p:nvSpPr>
        <p:spPr>
          <a:xfrm>
            <a:off x="2527300" y="4013478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stoel</a:t>
            </a:r>
            <a:endParaRPr lang="nl-NL" sz="3600" dirty="0"/>
          </a:p>
        </p:txBody>
      </p:sp>
      <p:sp>
        <p:nvSpPr>
          <p:cNvPr id="13" name="Tekstvak 12"/>
          <p:cNvSpPr txBox="1"/>
          <p:nvPr/>
        </p:nvSpPr>
        <p:spPr>
          <a:xfrm>
            <a:off x="2527300" y="742080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tafel</a:t>
            </a:r>
            <a:endParaRPr lang="nl-NL" sz="3600" dirty="0"/>
          </a:p>
        </p:txBody>
      </p:sp>
    </p:spTree>
    <p:extLst>
      <p:ext uri="{BB962C8B-B14F-4D97-AF65-F5344CB8AC3E}">
        <p14:creationId xmlns:p14="http://schemas.microsoft.com/office/powerpoint/2010/main" val="308614277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602846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0163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0" name="Afbeelding 9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4398" y="1246350"/>
            <a:ext cx="2572733" cy="2446789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kstvak 10"/>
          <p:cNvSpPr txBox="1"/>
          <p:nvPr/>
        </p:nvSpPr>
        <p:spPr>
          <a:xfrm>
            <a:off x="2527300" y="2365606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tafelpoot</a:t>
            </a:r>
            <a:endParaRPr lang="nl-NL" sz="3600" dirty="0"/>
          </a:p>
        </p:txBody>
      </p:sp>
      <p:sp>
        <p:nvSpPr>
          <p:cNvPr id="12" name="Tekstvak 11"/>
          <p:cNvSpPr txBox="1"/>
          <p:nvPr/>
        </p:nvSpPr>
        <p:spPr>
          <a:xfrm>
            <a:off x="2527300" y="4063778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deurklink</a:t>
            </a:r>
            <a:endParaRPr lang="nl-NL" sz="3600" dirty="0"/>
          </a:p>
        </p:txBody>
      </p:sp>
      <p:sp>
        <p:nvSpPr>
          <p:cNvPr id="13" name="Tekstvak 12"/>
          <p:cNvSpPr txBox="1"/>
          <p:nvPr/>
        </p:nvSpPr>
        <p:spPr>
          <a:xfrm>
            <a:off x="2527300" y="742080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stoelpoot</a:t>
            </a:r>
            <a:endParaRPr lang="nl-NL" sz="3600" dirty="0"/>
          </a:p>
        </p:txBody>
      </p:sp>
    </p:spTree>
    <p:extLst>
      <p:ext uri="{BB962C8B-B14F-4D97-AF65-F5344CB8AC3E}">
        <p14:creationId xmlns:p14="http://schemas.microsoft.com/office/powerpoint/2010/main" val="292994953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602846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0163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0" name="Afbeelding 9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1678" y="1164185"/>
            <a:ext cx="2698173" cy="2493414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kstvak 10"/>
          <p:cNvSpPr txBox="1"/>
          <p:nvPr/>
        </p:nvSpPr>
        <p:spPr>
          <a:xfrm>
            <a:off x="2527300" y="2365606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dertien</a:t>
            </a:r>
            <a:endParaRPr lang="nl-NL" sz="3600" dirty="0"/>
          </a:p>
        </p:txBody>
      </p:sp>
      <p:sp>
        <p:nvSpPr>
          <p:cNvPr id="12" name="Tekstvak 11"/>
          <p:cNvSpPr txBox="1"/>
          <p:nvPr/>
        </p:nvSpPr>
        <p:spPr>
          <a:xfrm>
            <a:off x="2527300" y="4076032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twintig</a:t>
            </a:r>
            <a:endParaRPr lang="nl-NL" sz="3600" dirty="0"/>
          </a:p>
        </p:txBody>
      </p:sp>
      <p:sp>
        <p:nvSpPr>
          <p:cNvPr id="13" name="Tekstvak 12"/>
          <p:cNvSpPr txBox="1"/>
          <p:nvPr/>
        </p:nvSpPr>
        <p:spPr>
          <a:xfrm>
            <a:off x="2527300" y="754522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vijftien</a:t>
            </a:r>
            <a:endParaRPr lang="nl-NL" sz="3600" dirty="0"/>
          </a:p>
        </p:txBody>
      </p:sp>
    </p:spTree>
    <p:extLst>
      <p:ext uri="{BB962C8B-B14F-4D97-AF65-F5344CB8AC3E}">
        <p14:creationId xmlns:p14="http://schemas.microsoft.com/office/powerpoint/2010/main" val="2003469598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8061" y="2225156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8061" y="603747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0" name="Afbeelding 9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8336" y="1332541"/>
            <a:ext cx="3084858" cy="2712461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kstvak 10"/>
          <p:cNvSpPr txBox="1"/>
          <p:nvPr/>
        </p:nvSpPr>
        <p:spPr>
          <a:xfrm>
            <a:off x="2527300" y="2365606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krans</a:t>
            </a:r>
            <a:endParaRPr lang="nl-NL" sz="3600" dirty="0"/>
          </a:p>
        </p:txBody>
      </p:sp>
      <p:sp>
        <p:nvSpPr>
          <p:cNvPr id="12" name="Tekstvak 11"/>
          <p:cNvSpPr txBox="1"/>
          <p:nvPr/>
        </p:nvSpPr>
        <p:spPr>
          <a:xfrm>
            <a:off x="2527300" y="4063778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zomer</a:t>
            </a:r>
            <a:endParaRPr lang="nl-NL" sz="3600" dirty="0"/>
          </a:p>
        </p:txBody>
      </p:sp>
      <p:sp>
        <p:nvSpPr>
          <p:cNvPr id="13" name="Tekstvak 12"/>
          <p:cNvSpPr txBox="1"/>
          <p:nvPr/>
        </p:nvSpPr>
        <p:spPr>
          <a:xfrm>
            <a:off x="2527300" y="754522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vuur</a:t>
            </a:r>
            <a:endParaRPr lang="nl-NL" sz="3600" dirty="0"/>
          </a:p>
        </p:txBody>
      </p:sp>
    </p:spTree>
    <p:extLst>
      <p:ext uri="{BB962C8B-B14F-4D97-AF65-F5344CB8AC3E}">
        <p14:creationId xmlns:p14="http://schemas.microsoft.com/office/powerpoint/2010/main" val="250046602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602846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0163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0" name="Afbeelding 9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3472" y="1391236"/>
            <a:ext cx="2634586" cy="2595072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kstvak 10"/>
          <p:cNvSpPr txBox="1"/>
          <p:nvPr/>
        </p:nvSpPr>
        <p:spPr>
          <a:xfrm>
            <a:off x="2527300" y="2365606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ezel</a:t>
            </a:r>
            <a:endParaRPr lang="nl-NL" sz="3600" dirty="0"/>
          </a:p>
        </p:txBody>
      </p:sp>
      <p:sp>
        <p:nvSpPr>
          <p:cNvPr id="12" name="Tekstvak 11"/>
          <p:cNvSpPr txBox="1"/>
          <p:nvPr/>
        </p:nvSpPr>
        <p:spPr>
          <a:xfrm>
            <a:off x="2527300" y="4063778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koe</a:t>
            </a:r>
            <a:endParaRPr lang="nl-NL" sz="3600" dirty="0"/>
          </a:p>
        </p:txBody>
      </p:sp>
      <p:sp>
        <p:nvSpPr>
          <p:cNvPr id="13" name="Tekstvak 12"/>
          <p:cNvSpPr txBox="1"/>
          <p:nvPr/>
        </p:nvSpPr>
        <p:spPr>
          <a:xfrm>
            <a:off x="2527300" y="766776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hert</a:t>
            </a:r>
            <a:endParaRPr lang="nl-NL" sz="3600" dirty="0"/>
          </a:p>
        </p:txBody>
      </p:sp>
    </p:spTree>
    <p:extLst>
      <p:ext uri="{BB962C8B-B14F-4D97-AF65-F5344CB8AC3E}">
        <p14:creationId xmlns:p14="http://schemas.microsoft.com/office/powerpoint/2010/main" val="4043182148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602846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0163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ekstvak 9"/>
          <p:cNvSpPr txBox="1"/>
          <p:nvPr/>
        </p:nvSpPr>
        <p:spPr>
          <a:xfrm>
            <a:off x="2527300" y="2365606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Ik zit aan mijn tafel</a:t>
            </a:r>
            <a:endParaRPr lang="nl-NL" sz="3600" dirty="0"/>
          </a:p>
        </p:txBody>
      </p:sp>
      <p:sp>
        <p:nvSpPr>
          <p:cNvPr id="11" name="Tekstvak 10"/>
          <p:cNvSpPr txBox="1"/>
          <p:nvPr/>
        </p:nvSpPr>
        <p:spPr>
          <a:xfrm>
            <a:off x="2527300" y="3799033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De juf en ik zitten naast elkaar</a:t>
            </a:r>
            <a:endParaRPr lang="nl-NL" sz="3600" dirty="0"/>
          </a:p>
        </p:txBody>
      </p:sp>
      <p:sp>
        <p:nvSpPr>
          <p:cNvPr id="12" name="Tekstvak 11"/>
          <p:cNvSpPr txBox="1"/>
          <p:nvPr/>
        </p:nvSpPr>
        <p:spPr>
          <a:xfrm>
            <a:off x="2527300" y="461700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Ik zit in de kring naast </a:t>
            </a:r>
            <a:r>
              <a:rPr lang="nl-NL" sz="3600" dirty="0" smtClean="0"/>
              <a:t>Jur</a:t>
            </a:r>
            <a:endParaRPr lang="nl-NL" sz="3600" dirty="0"/>
          </a:p>
        </p:txBody>
      </p:sp>
      <p:pic>
        <p:nvPicPr>
          <p:cNvPr id="13" name="Afbeelding 12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1683" y="1178378"/>
            <a:ext cx="3078163" cy="25781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5252265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602846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0163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0" name="Afbeelding 9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6171" y="1151033"/>
            <a:ext cx="2829187" cy="268074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kstvak 10"/>
          <p:cNvSpPr txBox="1"/>
          <p:nvPr/>
        </p:nvSpPr>
        <p:spPr>
          <a:xfrm>
            <a:off x="2489200" y="2088607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Staat </a:t>
            </a:r>
            <a:r>
              <a:rPr lang="nl-NL" sz="3600" dirty="0" smtClean="0"/>
              <a:t>de koe in </a:t>
            </a:r>
            <a:r>
              <a:rPr lang="nl-NL" sz="3600" dirty="0"/>
              <a:t>de schuur?</a:t>
            </a:r>
          </a:p>
        </p:txBody>
      </p:sp>
      <p:sp>
        <p:nvSpPr>
          <p:cNvPr id="13" name="Tekstvak 12"/>
          <p:cNvSpPr txBox="1"/>
          <p:nvPr/>
        </p:nvSpPr>
        <p:spPr>
          <a:xfrm>
            <a:off x="2489200" y="3786779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Staat </a:t>
            </a:r>
            <a:r>
              <a:rPr lang="nl-NL" sz="3600" dirty="0" smtClean="0"/>
              <a:t>de aap in </a:t>
            </a:r>
            <a:r>
              <a:rPr lang="nl-NL" sz="3600" dirty="0" smtClean="0"/>
              <a:t>de schuur?</a:t>
            </a:r>
            <a:endParaRPr lang="nl-NL" sz="3600" dirty="0"/>
          </a:p>
        </p:txBody>
      </p:sp>
      <p:sp>
        <p:nvSpPr>
          <p:cNvPr id="15" name="Tekstvak 14"/>
          <p:cNvSpPr txBox="1"/>
          <p:nvPr/>
        </p:nvSpPr>
        <p:spPr>
          <a:xfrm>
            <a:off x="2489200" y="477523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Staat het schaap in de schuur?</a:t>
            </a:r>
          </a:p>
        </p:txBody>
      </p:sp>
    </p:spTree>
    <p:extLst>
      <p:ext uri="{BB962C8B-B14F-4D97-AF65-F5344CB8AC3E}">
        <p14:creationId xmlns:p14="http://schemas.microsoft.com/office/powerpoint/2010/main" val="1854021693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6370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568777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0" name="Afbeelding 9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7733" y="1245941"/>
            <a:ext cx="2786063" cy="2447607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kstvak 10"/>
          <p:cNvSpPr txBox="1"/>
          <p:nvPr/>
        </p:nvSpPr>
        <p:spPr>
          <a:xfrm>
            <a:off x="2489200" y="3786779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Ik neem een pak uit de kast</a:t>
            </a:r>
            <a:endParaRPr lang="nl-NL" sz="3600" dirty="0"/>
          </a:p>
        </p:txBody>
      </p:sp>
      <p:sp>
        <p:nvSpPr>
          <p:cNvPr id="12" name="Tekstvak 11"/>
          <p:cNvSpPr txBox="1"/>
          <p:nvPr/>
        </p:nvSpPr>
        <p:spPr>
          <a:xfrm>
            <a:off x="2489200" y="2088607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Ik neem een glas uit de kast</a:t>
            </a:r>
          </a:p>
        </p:txBody>
      </p:sp>
      <p:sp>
        <p:nvSpPr>
          <p:cNvPr id="13" name="Tekstvak 12"/>
          <p:cNvSpPr txBox="1"/>
          <p:nvPr/>
        </p:nvSpPr>
        <p:spPr>
          <a:xfrm>
            <a:off x="2489200" y="477523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Ik gooi een glas op de grond</a:t>
            </a:r>
            <a:endParaRPr lang="nl-NL" sz="3600" dirty="0"/>
          </a:p>
        </p:txBody>
      </p:sp>
    </p:spTree>
    <p:extLst>
      <p:ext uri="{BB962C8B-B14F-4D97-AF65-F5344CB8AC3E}">
        <p14:creationId xmlns:p14="http://schemas.microsoft.com/office/powerpoint/2010/main" val="2722699726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478" y="2225156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477" y="602846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0" name="Afbeelding 9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1695" y="1124974"/>
            <a:ext cx="2898140" cy="2689542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kstvak 10"/>
          <p:cNvSpPr txBox="1"/>
          <p:nvPr/>
        </p:nvSpPr>
        <p:spPr>
          <a:xfrm>
            <a:off x="2630352" y="477523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Ik </a:t>
            </a:r>
            <a:r>
              <a:rPr lang="nl-NL" sz="3600" dirty="0" smtClean="0"/>
              <a:t>schrijf in mijn schrift</a:t>
            </a:r>
            <a:endParaRPr lang="nl-NL" sz="3600" dirty="0"/>
          </a:p>
        </p:txBody>
      </p:sp>
      <p:sp>
        <p:nvSpPr>
          <p:cNvPr id="15" name="Tekstvak 14"/>
          <p:cNvSpPr txBox="1"/>
          <p:nvPr/>
        </p:nvSpPr>
        <p:spPr>
          <a:xfrm>
            <a:off x="2630352" y="2088607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Ik lees in het kookboek</a:t>
            </a:r>
          </a:p>
        </p:txBody>
      </p:sp>
      <p:sp>
        <p:nvSpPr>
          <p:cNvPr id="17" name="Tekstvak 16"/>
          <p:cNvSpPr txBox="1"/>
          <p:nvPr/>
        </p:nvSpPr>
        <p:spPr>
          <a:xfrm>
            <a:off x="2692649" y="4063778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Ik kleur een schaap</a:t>
            </a:r>
            <a:endParaRPr lang="nl-NL" sz="3600" dirty="0"/>
          </a:p>
        </p:txBody>
      </p:sp>
    </p:spTree>
    <p:extLst>
      <p:ext uri="{BB962C8B-B14F-4D97-AF65-F5344CB8AC3E}">
        <p14:creationId xmlns:p14="http://schemas.microsoft.com/office/powerpoint/2010/main" val="321708600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602846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0163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ekstvak 9"/>
          <p:cNvSpPr txBox="1"/>
          <p:nvPr/>
        </p:nvSpPr>
        <p:spPr>
          <a:xfrm>
            <a:off x="2630352" y="2088607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De man maakt een </a:t>
            </a:r>
            <a:r>
              <a:rPr lang="nl-NL" sz="3600" dirty="0" smtClean="0"/>
              <a:t>kast</a:t>
            </a:r>
            <a:endParaRPr lang="nl-NL" sz="3600" dirty="0"/>
          </a:p>
        </p:txBody>
      </p:sp>
      <p:pic>
        <p:nvPicPr>
          <p:cNvPr id="11" name="Afbeelding 10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754" y="1155115"/>
            <a:ext cx="3192021" cy="262926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Tekstvak 11"/>
          <p:cNvSpPr txBox="1"/>
          <p:nvPr/>
        </p:nvSpPr>
        <p:spPr>
          <a:xfrm>
            <a:off x="2630352" y="3831773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De man </a:t>
            </a:r>
            <a:r>
              <a:rPr lang="nl-NL" sz="3600" dirty="0" smtClean="0"/>
              <a:t>zit op een bank</a:t>
            </a:r>
            <a:endParaRPr lang="nl-NL" sz="3600" dirty="0"/>
          </a:p>
        </p:txBody>
      </p:sp>
      <p:sp>
        <p:nvSpPr>
          <p:cNvPr id="13" name="Tekstvak 12"/>
          <p:cNvSpPr txBox="1"/>
          <p:nvPr/>
        </p:nvSpPr>
        <p:spPr>
          <a:xfrm>
            <a:off x="2579949" y="477523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De man maakt een speer</a:t>
            </a:r>
          </a:p>
        </p:txBody>
      </p:sp>
    </p:spTree>
    <p:extLst>
      <p:ext uri="{BB962C8B-B14F-4D97-AF65-F5344CB8AC3E}">
        <p14:creationId xmlns:p14="http://schemas.microsoft.com/office/powerpoint/2010/main" val="215882719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168824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568777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ekstvak 9"/>
          <p:cNvSpPr txBox="1"/>
          <p:nvPr/>
        </p:nvSpPr>
        <p:spPr>
          <a:xfrm>
            <a:off x="2668452" y="490589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Lin zit op </a:t>
            </a:r>
            <a:r>
              <a:rPr lang="nl-NL" sz="3600" dirty="0" smtClean="0"/>
              <a:t>een stoel in </a:t>
            </a:r>
            <a:r>
              <a:rPr lang="nl-NL" sz="3600" dirty="0"/>
              <a:t>de tuin</a:t>
            </a:r>
          </a:p>
        </p:txBody>
      </p:sp>
      <p:pic>
        <p:nvPicPr>
          <p:cNvPr id="11" name="Afbeelding 10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3242" y="1070432"/>
            <a:ext cx="2715045" cy="2729635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Tekstvak 12"/>
          <p:cNvSpPr txBox="1"/>
          <p:nvPr/>
        </p:nvSpPr>
        <p:spPr>
          <a:xfrm>
            <a:off x="2721899" y="2088607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Lin zit op de bank in de tuin</a:t>
            </a:r>
          </a:p>
        </p:txBody>
      </p:sp>
      <p:sp>
        <p:nvSpPr>
          <p:cNvPr id="15" name="Tekstvak 14"/>
          <p:cNvSpPr txBox="1"/>
          <p:nvPr/>
        </p:nvSpPr>
        <p:spPr>
          <a:xfrm>
            <a:off x="2755897" y="3786779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Frank </a:t>
            </a:r>
            <a:r>
              <a:rPr lang="nl-NL" sz="3600" dirty="0"/>
              <a:t>zit op de bank in de tuin</a:t>
            </a:r>
          </a:p>
        </p:txBody>
      </p:sp>
    </p:spTree>
    <p:extLst>
      <p:ext uri="{BB962C8B-B14F-4D97-AF65-F5344CB8AC3E}">
        <p14:creationId xmlns:p14="http://schemas.microsoft.com/office/powerpoint/2010/main" val="15116213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602846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0163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0" name="Afbeelding 9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3415" y="1065246"/>
            <a:ext cx="3314700" cy="3052446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Tekstvak 11"/>
          <p:cNvSpPr txBox="1"/>
          <p:nvPr/>
        </p:nvSpPr>
        <p:spPr>
          <a:xfrm>
            <a:off x="2721899" y="2088607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Lin zit op de bank in de tuin</a:t>
            </a:r>
          </a:p>
        </p:txBody>
      </p:sp>
      <p:sp>
        <p:nvSpPr>
          <p:cNvPr id="13" name="Tekstvak 12"/>
          <p:cNvSpPr txBox="1"/>
          <p:nvPr/>
        </p:nvSpPr>
        <p:spPr>
          <a:xfrm>
            <a:off x="2833568" y="3786779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Wij rennen achter elkaar</a:t>
            </a:r>
            <a:endParaRPr lang="nl-NL" sz="3600" dirty="0"/>
          </a:p>
        </p:txBody>
      </p:sp>
      <p:sp>
        <p:nvSpPr>
          <p:cNvPr id="15" name="Tekstvak 14"/>
          <p:cNvSpPr txBox="1"/>
          <p:nvPr/>
        </p:nvSpPr>
        <p:spPr>
          <a:xfrm>
            <a:off x="2754647" y="477523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Ik </a:t>
            </a:r>
            <a:r>
              <a:rPr lang="nl-NL" sz="3600" dirty="0" smtClean="0"/>
              <a:t>schop </a:t>
            </a:r>
            <a:r>
              <a:rPr lang="nl-NL" sz="3600" dirty="0"/>
              <a:t>de bal naar Frank</a:t>
            </a:r>
          </a:p>
        </p:txBody>
      </p:sp>
    </p:spTree>
    <p:extLst>
      <p:ext uri="{BB962C8B-B14F-4D97-AF65-F5344CB8AC3E}">
        <p14:creationId xmlns:p14="http://schemas.microsoft.com/office/powerpoint/2010/main" val="2404750188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602846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0163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ekstvak 9"/>
          <p:cNvSpPr txBox="1"/>
          <p:nvPr/>
        </p:nvSpPr>
        <p:spPr>
          <a:xfrm>
            <a:off x="2503368" y="465081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Voor zestien komt vijftien</a:t>
            </a:r>
          </a:p>
        </p:txBody>
      </p:sp>
      <p:pic>
        <p:nvPicPr>
          <p:cNvPr id="11" name="Afbeelding 10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0415" y="965112"/>
            <a:ext cx="3060700" cy="3009265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Tekstvak 11"/>
          <p:cNvSpPr txBox="1"/>
          <p:nvPr/>
        </p:nvSpPr>
        <p:spPr>
          <a:xfrm>
            <a:off x="2627994" y="2088607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Voor zestien komt </a:t>
            </a:r>
            <a:r>
              <a:rPr lang="nl-NL" sz="3600" dirty="0" smtClean="0"/>
              <a:t>twintig</a:t>
            </a:r>
            <a:endParaRPr lang="nl-NL" sz="3600" dirty="0"/>
          </a:p>
        </p:txBody>
      </p:sp>
      <p:sp>
        <p:nvSpPr>
          <p:cNvPr id="13" name="Tekstvak 12"/>
          <p:cNvSpPr txBox="1"/>
          <p:nvPr/>
        </p:nvSpPr>
        <p:spPr>
          <a:xfrm>
            <a:off x="2588639" y="3786779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Na vijftien komt dertien</a:t>
            </a:r>
            <a:endParaRPr lang="nl-NL" sz="3600" dirty="0"/>
          </a:p>
        </p:txBody>
      </p:sp>
    </p:spTree>
    <p:extLst>
      <p:ext uri="{BB962C8B-B14F-4D97-AF65-F5344CB8AC3E}">
        <p14:creationId xmlns:p14="http://schemas.microsoft.com/office/powerpoint/2010/main" val="323316797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6370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590549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ekstvak 9"/>
          <p:cNvSpPr txBox="1"/>
          <p:nvPr/>
        </p:nvSpPr>
        <p:spPr>
          <a:xfrm>
            <a:off x="2601339" y="2088607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Ruik jij de geur van friet?</a:t>
            </a:r>
          </a:p>
        </p:txBody>
      </p:sp>
      <p:pic>
        <p:nvPicPr>
          <p:cNvPr id="11" name="Afbeelding 10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415" y="1142119"/>
            <a:ext cx="2806700" cy="2655252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Tekstvak 11"/>
          <p:cNvSpPr txBox="1"/>
          <p:nvPr/>
        </p:nvSpPr>
        <p:spPr>
          <a:xfrm>
            <a:off x="2601339" y="3798208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Ruik jij de geur van </a:t>
            </a:r>
            <a:r>
              <a:rPr lang="nl-NL" sz="3600" dirty="0" smtClean="0"/>
              <a:t>de saus?</a:t>
            </a:r>
            <a:endParaRPr lang="nl-NL" sz="3600" dirty="0"/>
          </a:p>
        </p:txBody>
      </p:sp>
      <p:sp>
        <p:nvSpPr>
          <p:cNvPr id="13" name="Tekstvak 12"/>
          <p:cNvSpPr txBox="1"/>
          <p:nvPr/>
        </p:nvSpPr>
        <p:spPr>
          <a:xfrm>
            <a:off x="2601339" y="477523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Ik gooi friet op de grond</a:t>
            </a:r>
            <a:endParaRPr lang="nl-NL" sz="3600" dirty="0"/>
          </a:p>
        </p:txBody>
      </p:sp>
    </p:spTree>
    <p:extLst>
      <p:ext uri="{BB962C8B-B14F-4D97-AF65-F5344CB8AC3E}">
        <p14:creationId xmlns:p14="http://schemas.microsoft.com/office/powerpoint/2010/main" val="377862411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602846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0163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ekstvak 9"/>
          <p:cNvSpPr txBox="1"/>
          <p:nvPr/>
        </p:nvSpPr>
        <p:spPr>
          <a:xfrm>
            <a:off x="2664839" y="427087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Een klomp is een schoen van </a:t>
            </a:r>
            <a:r>
              <a:rPr lang="nl-NL" sz="3600" dirty="0" smtClean="0"/>
              <a:t>hout</a:t>
            </a:r>
            <a:endParaRPr lang="nl-NL" sz="3600" dirty="0"/>
          </a:p>
        </p:txBody>
      </p:sp>
      <p:pic>
        <p:nvPicPr>
          <p:cNvPr id="11" name="Afbeelding 10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7727" y="1168215"/>
            <a:ext cx="2886075" cy="273685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Tekstvak 11"/>
          <p:cNvSpPr txBox="1"/>
          <p:nvPr/>
        </p:nvSpPr>
        <p:spPr>
          <a:xfrm>
            <a:off x="2664839" y="2088607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Een klomp is een </a:t>
            </a:r>
            <a:r>
              <a:rPr lang="nl-NL" sz="3600" dirty="0" smtClean="0"/>
              <a:t>jas </a:t>
            </a:r>
            <a:r>
              <a:rPr lang="nl-NL" sz="3600" dirty="0"/>
              <a:t>van </a:t>
            </a:r>
            <a:r>
              <a:rPr lang="nl-NL" sz="3600" dirty="0" smtClean="0"/>
              <a:t>hout</a:t>
            </a:r>
            <a:endParaRPr lang="nl-NL" sz="3600" dirty="0"/>
          </a:p>
        </p:txBody>
      </p:sp>
      <p:sp>
        <p:nvSpPr>
          <p:cNvPr id="13" name="Tekstvak 12"/>
          <p:cNvSpPr txBox="1"/>
          <p:nvPr/>
        </p:nvSpPr>
        <p:spPr>
          <a:xfrm>
            <a:off x="2664839" y="4076032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Een trui is van hout</a:t>
            </a:r>
            <a:endParaRPr lang="nl-NL" sz="3600" dirty="0"/>
          </a:p>
        </p:txBody>
      </p:sp>
    </p:spTree>
    <p:extLst>
      <p:ext uri="{BB962C8B-B14F-4D97-AF65-F5344CB8AC3E}">
        <p14:creationId xmlns:p14="http://schemas.microsoft.com/office/powerpoint/2010/main" val="333304446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533" y="578107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3935971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0163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ekstvak 9"/>
          <p:cNvSpPr txBox="1"/>
          <p:nvPr/>
        </p:nvSpPr>
        <p:spPr>
          <a:xfrm>
            <a:off x="2601339" y="3798208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Kas speelt op de blokfluit</a:t>
            </a:r>
          </a:p>
        </p:txBody>
      </p:sp>
      <p:sp>
        <p:nvSpPr>
          <p:cNvPr id="12" name="Tekstvak 11"/>
          <p:cNvSpPr txBox="1"/>
          <p:nvPr/>
        </p:nvSpPr>
        <p:spPr>
          <a:xfrm>
            <a:off x="2601339" y="2088607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Bram maakt een vuist</a:t>
            </a:r>
          </a:p>
        </p:txBody>
      </p:sp>
      <p:sp>
        <p:nvSpPr>
          <p:cNvPr id="13" name="Tekstvak 12"/>
          <p:cNvSpPr txBox="1"/>
          <p:nvPr/>
        </p:nvSpPr>
        <p:spPr>
          <a:xfrm>
            <a:off x="2601339" y="465081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Ank belt met haar fietsbel</a:t>
            </a:r>
          </a:p>
        </p:txBody>
      </p:sp>
      <p:pic>
        <p:nvPicPr>
          <p:cNvPr id="15" name="Afbeelding 14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0210" y="1162099"/>
            <a:ext cx="2981110" cy="26152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1948090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780" y="2215245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6735" y="609598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ekstvak 9"/>
          <p:cNvSpPr txBox="1"/>
          <p:nvPr/>
        </p:nvSpPr>
        <p:spPr>
          <a:xfrm>
            <a:off x="2601339" y="3798208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Ruik jij de geur van friet?</a:t>
            </a:r>
          </a:p>
        </p:txBody>
      </p:sp>
      <p:sp>
        <p:nvSpPr>
          <p:cNvPr id="12" name="Tekstvak 11"/>
          <p:cNvSpPr txBox="1"/>
          <p:nvPr/>
        </p:nvSpPr>
        <p:spPr>
          <a:xfrm>
            <a:off x="2601339" y="2088607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Jans doet vers hooi in het hok</a:t>
            </a:r>
          </a:p>
        </p:txBody>
      </p:sp>
      <p:sp>
        <p:nvSpPr>
          <p:cNvPr id="13" name="Tekstvak 12"/>
          <p:cNvSpPr txBox="1"/>
          <p:nvPr/>
        </p:nvSpPr>
        <p:spPr>
          <a:xfrm>
            <a:off x="2601339" y="465081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Ank belt met haar fietsbel</a:t>
            </a:r>
          </a:p>
        </p:txBody>
      </p:sp>
      <p:pic>
        <p:nvPicPr>
          <p:cNvPr id="15" name="Afbeelding 14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5965" y="1111065"/>
            <a:ext cx="3149600" cy="2794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0552981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602846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0163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ekstvak 9"/>
          <p:cNvSpPr txBox="1"/>
          <p:nvPr/>
        </p:nvSpPr>
        <p:spPr>
          <a:xfrm>
            <a:off x="2601339" y="3798208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Ruik jij de geur van friet?</a:t>
            </a:r>
          </a:p>
        </p:txBody>
      </p:sp>
      <p:sp>
        <p:nvSpPr>
          <p:cNvPr id="12" name="Tekstvak 11"/>
          <p:cNvSpPr txBox="1"/>
          <p:nvPr/>
        </p:nvSpPr>
        <p:spPr>
          <a:xfrm>
            <a:off x="2601339" y="2088607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Bram maakt een vuist</a:t>
            </a:r>
          </a:p>
        </p:txBody>
      </p:sp>
      <p:sp>
        <p:nvSpPr>
          <p:cNvPr id="13" name="Tekstvak 12"/>
          <p:cNvSpPr txBox="1"/>
          <p:nvPr/>
        </p:nvSpPr>
        <p:spPr>
          <a:xfrm>
            <a:off x="2601339" y="465081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De munt moet in de kar</a:t>
            </a:r>
          </a:p>
        </p:txBody>
      </p:sp>
      <p:pic>
        <p:nvPicPr>
          <p:cNvPr id="15" name="Afbeelding 14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9636" y="1033998"/>
            <a:ext cx="3182257" cy="287106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8003117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581218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595" y="3935971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0163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ekstvak 9"/>
          <p:cNvSpPr txBox="1"/>
          <p:nvPr/>
        </p:nvSpPr>
        <p:spPr>
          <a:xfrm>
            <a:off x="2601339" y="3798208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De bosbes groeit aan een struik</a:t>
            </a:r>
          </a:p>
        </p:txBody>
      </p:sp>
      <p:sp>
        <p:nvSpPr>
          <p:cNvPr id="12" name="Tekstvak 11"/>
          <p:cNvSpPr txBox="1"/>
          <p:nvPr/>
        </p:nvSpPr>
        <p:spPr>
          <a:xfrm>
            <a:off x="2601339" y="2088607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Bram maakt een vuist</a:t>
            </a:r>
          </a:p>
        </p:txBody>
      </p:sp>
      <p:sp>
        <p:nvSpPr>
          <p:cNvPr id="13" name="Tekstvak 12"/>
          <p:cNvSpPr txBox="1"/>
          <p:nvPr/>
        </p:nvSpPr>
        <p:spPr>
          <a:xfrm>
            <a:off x="2601339" y="465081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Ank belt met haar fietsbel</a:t>
            </a:r>
          </a:p>
        </p:txBody>
      </p:sp>
      <p:pic>
        <p:nvPicPr>
          <p:cNvPr id="15" name="Afbeelding 14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3590" y="1123545"/>
            <a:ext cx="3054350" cy="26924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2631601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2215245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0330" y="568777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ekstvak 9"/>
          <p:cNvSpPr txBox="1"/>
          <p:nvPr/>
        </p:nvSpPr>
        <p:spPr>
          <a:xfrm>
            <a:off x="2601339" y="3798208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Ruik jij de geur van friet?</a:t>
            </a:r>
          </a:p>
        </p:txBody>
      </p:sp>
      <p:sp>
        <p:nvSpPr>
          <p:cNvPr id="12" name="Tekstvak 11"/>
          <p:cNvSpPr txBox="1"/>
          <p:nvPr/>
        </p:nvSpPr>
        <p:spPr>
          <a:xfrm>
            <a:off x="2601339" y="2088607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Tom zaagt een stuk van de plank</a:t>
            </a:r>
          </a:p>
        </p:txBody>
      </p:sp>
      <p:sp>
        <p:nvSpPr>
          <p:cNvPr id="13" name="Tekstvak 12"/>
          <p:cNvSpPr txBox="1"/>
          <p:nvPr/>
        </p:nvSpPr>
        <p:spPr>
          <a:xfrm>
            <a:off x="2601339" y="465081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Ank belt met haar fietsbel</a:t>
            </a:r>
          </a:p>
        </p:txBody>
      </p:sp>
      <p:pic>
        <p:nvPicPr>
          <p:cNvPr id="15" name="Afbeelding 14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2249" y="1057989"/>
            <a:ext cx="3097031" cy="291029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589553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15245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4616" y="614200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ekstvak 9"/>
          <p:cNvSpPr txBox="1"/>
          <p:nvPr/>
        </p:nvSpPr>
        <p:spPr>
          <a:xfrm>
            <a:off x="2601339" y="3798208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Ruik jij de geur van friet?</a:t>
            </a:r>
          </a:p>
        </p:txBody>
      </p:sp>
      <p:sp>
        <p:nvSpPr>
          <p:cNvPr id="12" name="Tekstvak 11"/>
          <p:cNvSpPr txBox="1"/>
          <p:nvPr/>
        </p:nvSpPr>
        <p:spPr>
          <a:xfrm>
            <a:off x="2601339" y="2088607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Wat hoor ik in de gang?</a:t>
            </a:r>
          </a:p>
        </p:txBody>
      </p:sp>
      <p:sp>
        <p:nvSpPr>
          <p:cNvPr id="13" name="Tekstvak 12"/>
          <p:cNvSpPr txBox="1"/>
          <p:nvPr/>
        </p:nvSpPr>
        <p:spPr>
          <a:xfrm>
            <a:off x="2601339" y="465081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Ank belt met haar fietsbel</a:t>
            </a:r>
          </a:p>
        </p:txBody>
      </p:sp>
      <p:pic>
        <p:nvPicPr>
          <p:cNvPr id="15" name="Afbeelding 14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0890" y="954130"/>
            <a:ext cx="3079750" cy="29400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1667982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602846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0163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ekstvak 9"/>
          <p:cNvSpPr txBox="1"/>
          <p:nvPr/>
        </p:nvSpPr>
        <p:spPr>
          <a:xfrm>
            <a:off x="2601339" y="3798208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Ruik jij de geur van friet?</a:t>
            </a:r>
          </a:p>
        </p:txBody>
      </p:sp>
      <p:sp>
        <p:nvSpPr>
          <p:cNvPr id="12" name="Tekstvak 11"/>
          <p:cNvSpPr txBox="1"/>
          <p:nvPr/>
        </p:nvSpPr>
        <p:spPr>
          <a:xfrm>
            <a:off x="2601339" y="2088607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Bram maakt een vuist</a:t>
            </a:r>
          </a:p>
        </p:txBody>
      </p:sp>
      <p:sp>
        <p:nvSpPr>
          <p:cNvPr id="13" name="Tekstvak 12"/>
          <p:cNvSpPr txBox="1"/>
          <p:nvPr/>
        </p:nvSpPr>
        <p:spPr>
          <a:xfrm>
            <a:off x="2601339" y="465081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Is er nog vorst in mei?</a:t>
            </a:r>
          </a:p>
        </p:txBody>
      </p:sp>
      <p:pic>
        <p:nvPicPr>
          <p:cNvPr id="15" name="Afbeelding 14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4203" y="971365"/>
            <a:ext cx="3393123" cy="29337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3212452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6278" y="578107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3924543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0163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ekstvak 9"/>
          <p:cNvSpPr txBox="1"/>
          <p:nvPr/>
        </p:nvSpPr>
        <p:spPr>
          <a:xfrm>
            <a:off x="2601339" y="3798208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Ik hang aan een stang</a:t>
            </a:r>
          </a:p>
        </p:txBody>
      </p:sp>
      <p:sp>
        <p:nvSpPr>
          <p:cNvPr id="12" name="Tekstvak 11"/>
          <p:cNvSpPr txBox="1"/>
          <p:nvPr/>
        </p:nvSpPr>
        <p:spPr>
          <a:xfrm>
            <a:off x="2601339" y="2088607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Bram maakt een vuist</a:t>
            </a:r>
          </a:p>
        </p:txBody>
      </p:sp>
      <p:sp>
        <p:nvSpPr>
          <p:cNvPr id="13" name="Tekstvak 12"/>
          <p:cNvSpPr txBox="1"/>
          <p:nvPr/>
        </p:nvSpPr>
        <p:spPr>
          <a:xfrm>
            <a:off x="2601339" y="465081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Ank belt met haar fietsbel</a:t>
            </a:r>
          </a:p>
        </p:txBody>
      </p:sp>
      <p:pic>
        <p:nvPicPr>
          <p:cNvPr id="15" name="Afbeelding 14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9465" y="1120323"/>
            <a:ext cx="3022600" cy="27114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53804184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6551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0331" y="568777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ekstvak 9"/>
          <p:cNvSpPr txBox="1"/>
          <p:nvPr/>
        </p:nvSpPr>
        <p:spPr>
          <a:xfrm>
            <a:off x="2601339" y="3798208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Ruik jij de geur van friet?</a:t>
            </a:r>
          </a:p>
        </p:txBody>
      </p:sp>
      <p:sp>
        <p:nvSpPr>
          <p:cNvPr id="12" name="Tekstvak 11"/>
          <p:cNvSpPr txBox="1"/>
          <p:nvPr/>
        </p:nvSpPr>
        <p:spPr>
          <a:xfrm>
            <a:off x="2601339" y="2088607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Pap trekt de kurk uit de fles</a:t>
            </a:r>
          </a:p>
        </p:txBody>
      </p:sp>
      <p:sp>
        <p:nvSpPr>
          <p:cNvPr id="13" name="Tekstvak 12"/>
          <p:cNvSpPr txBox="1"/>
          <p:nvPr/>
        </p:nvSpPr>
        <p:spPr>
          <a:xfrm>
            <a:off x="2601339" y="465081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Ank belt met haar fietsbel</a:t>
            </a:r>
          </a:p>
        </p:txBody>
      </p:sp>
      <p:pic>
        <p:nvPicPr>
          <p:cNvPr id="15" name="Afbeelding 14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8030" y="1077688"/>
            <a:ext cx="3125470" cy="27178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066252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2230017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59" y="578107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ekstvak 9"/>
          <p:cNvSpPr txBox="1"/>
          <p:nvPr/>
        </p:nvSpPr>
        <p:spPr>
          <a:xfrm>
            <a:off x="2601339" y="3798208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Ruik jij de geur van friet?</a:t>
            </a:r>
          </a:p>
        </p:txBody>
      </p:sp>
      <p:sp>
        <p:nvSpPr>
          <p:cNvPr id="12" name="Tekstvak 11"/>
          <p:cNvSpPr txBox="1"/>
          <p:nvPr/>
        </p:nvSpPr>
        <p:spPr>
          <a:xfrm>
            <a:off x="2601339" y="2088607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Draai jij de deur op slot?</a:t>
            </a:r>
          </a:p>
        </p:txBody>
      </p:sp>
      <p:sp>
        <p:nvSpPr>
          <p:cNvPr id="13" name="Tekstvak 12"/>
          <p:cNvSpPr txBox="1"/>
          <p:nvPr/>
        </p:nvSpPr>
        <p:spPr>
          <a:xfrm>
            <a:off x="2601339" y="465081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Ank belt met haar fietsbel</a:t>
            </a:r>
          </a:p>
        </p:txBody>
      </p:sp>
      <p:pic>
        <p:nvPicPr>
          <p:cNvPr id="15" name="Afbeelding 14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665" y="1143969"/>
            <a:ext cx="2616200" cy="26416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9684223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302" y="606804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4616" y="3924543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0163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ekstvak 9"/>
          <p:cNvSpPr txBox="1"/>
          <p:nvPr/>
        </p:nvSpPr>
        <p:spPr>
          <a:xfrm>
            <a:off x="2601339" y="3798208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Stef reist met het vliegtuig</a:t>
            </a:r>
          </a:p>
        </p:txBody>
      </p:sp>
      <p:sp>
        <p:nvSpPr>
          <p:cNvPr id="12" name="Tekstvak 11"/>
          <p:cNvSpPr txBox="1"/>
          <p:nvPr/>
        </p:nvSpPr>
        <p:spPr>
          <a:xfrm>
            <a:off x="2601339" y="2088607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Bram maakt een vuist</a:t>
            </a:r>
          </a:p>
        </p:txBody>
      </p:sp>
      <p:sp>
        <p:nvSpPr>
          <p:cNvPr id="13" name="Tekstvak 12"/>
          <p:cNvSpPr txBox="1"/>
          <p:nvPr/>
        </p:nvSpPr>
        <p:spPr>
          <a:xfrm>
            <a:off x="2601339" y="465081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Ank belt met haar fietsbel</a:t>
            </a:r>
          </a:p>
        </p:txBody>
      </p:sp>
      <p:pic>
        <p:nvPicPr>
          <p:cNvPr id="15" name="Afbeelding 14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4690" y="980670"/>
            <a:ext cx="3232150" cy="29781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4793326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8823" y="2208997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1554" y="609598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ekstvak 9"/>
          <p:cNvSpPr txBox="1"/>
          <p:nvPr/>
        </p:nvSpPr>
        <p:spPr>
          <a:xfrm>
            <a:off x="2601339" y="3798208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Ruik jij de geur van friet?</a:t>
            </a:r>
          </a:p>
        </p:txBody>
      </p:sp>
      <p:sp>
        <p:nvSpPr>
          <p:cNvPr id="12" name="Tekstvak 11"/>
          <p:cNvSpPr txBox="1"/>
          <p:nvPr/>
        </p:nvSpPr>
        <p:spPr>
          <a:xfrm>
            <a:off x="2601339" y="2088607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Ik maai het gras erg kort</a:t>
            </a:r>
          </a:p>
        </p:txBody>
      </p:sp>
      <p:sp>
        <p:nvSpPr>
          <p:cNvPr id="13" name="Tekstvak 12"/>
          <p:cNvSpPr txBox="1"/>
          <p:nvPr/>
        </p:nvSpPr>
        <p:spPr>
          <a:xfrm>
            <a:off x="2601339" y="465081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Ank belt met haar fietsbel</a:t>
            </a:r>
          </a:p>
        </p:txBody>
      </p:sp>
      <p:pic>
        <p:nvPicPr>
          <p:cNvPr id="15" name="Afbeelding 14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7090" y="1158964"/>
            <a:ext cx="2927350" cy="26098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7371173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602846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0163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ekstvak 9"/>
          <p:cNvSpPr txBox="1"/>
          <p:nvPr/>
        </p:nvSpPr>
        <p:spPr>
          <a:xfrm>
            <a:off x="2601339" y="3798208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Ruik jij de geur van friet?</a:t>
            </a:r>
          </a:p>
        </p:txBody>
      </p:sp>
      <p:sp>
        <p:nvSpPr>
          <p:cNvPr id="12" name="Tekstvak 11"/>
          <p:cNvSpPr txBox="1"/>
          <p:nvPr/>
        </p:nvSpPr>
        <p:spPr>
          <a:xfrm>
            <a:off x="2601339" y="2088607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Bram maakt een vuist</a:t>
            </a:r>
          </a:p>
        </p:txBody>
      </p:sp>
      <p:sp>
        <p:nvSpPr>
          <p:cNvPr id="13" name="Tekstvak 12"/>
          <p:cNvSpPr txBox="1"/>
          <p:nvPr/>
        </p:nvSpPr>
        <p:spPr>
          <a:xfrm>
            <a:off x="2601339" y="465081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Ik strooi zout op het ijs</a:t>
            </a:r>
          </a:p>
        </p:txBody>
      </p:sp>
      <p:pic>
        <p:nvPicPr>
          <p:cNvPr id="15" name="Afbeelding 14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9615" y="1065245"/>
            <a:ext cx="3162300" cy="29535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64815530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4616" y="2215245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62859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ekstvak 9"/>
          <p:cNvSpPr txBox="1"/>
          <p:nvPr/>
        </p:nvSpPr>
        <p:spPr>
          <a:xfrm>
            <a:off x="2601339" y="3798208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Ruik jij de geur van friet?</a:t>
            </a:r>
          </a:p>
        </p:txBody>
      </p:sp>
      <p:sp>
        <p:nvSpPr>
          <p:cNvPr id="12" name="Tekstvak 11"/>
          <p:cNvSpPr txBox="1"/>
          <p:nvPr/>
        </p:nvSpPr>
        <p:spPr>
          <a:xfrm>
            <a:off x="2601339" y="2088607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Gert lust graag peer met schil</a:t>
            </a:r>
            <a:endParaRPr lang="nl-NL" sz="3600" dirty="0"/>
          </a:p>
        </p:txBody>
      </p:sp>
      <p:sp>
        <p:nvSpPr>
          <p:cNvPr id="13" name="Tekstvak 12"/>
          <p:cNvSpPr txBox="1"/>
          <p:nvPr/>
        </p:nvSpPr>
        <p:spPr>
          <a:xfrm>
            <a:off x="2601339" y="465081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Ank belt met haar fietsbel</a:t>
            </a:r>
          </a:p>
        </p:txBody>
      </p:sp>
      <p:pic>
        <p:nvPicPr>
          <p:cNvPr id="15" name="Afbeelding 14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8040" y="1269595"/>
            <a:ext cx="2965450" cy="24003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4335120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1726" y="59284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3924543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0163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ekstvak 9"/>
          <p:cNvSpPr txBox="1"/>
          <p:nvPr/>
        </p:nvSpPr>
        <p:spPr>
          <a:xfrm>
            <a:off x="2601339" y="3798208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In de lijst zit een barst</a:t>
            </a:r>
            <a:endParaRPr lang="nl-NL" sz="3600" dirty="0"/>
          </a:p>
        </p:txBody>
      </p:sp>
      <p:sp>
        <p:nvSpPr>
          <p:cNvPr id="12" name="Tekstvak 11"/>
          <p:cNvSpPr txBox="1"/>
          <p:nvPr/>
        </p:nvSpPr>
        <p:spPr>
          <a:xfrm>
            <a:off x="2601339" y="2088607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Bram maakt een vuist</a:t>
            </a:r>
          </a:p>
        </p:txBody>
      </p:sp>
      <p:sp>
        <p:nvSpPr>
          <p:cNvPr id="13" name="Tekstvak 12"/>
          <p:cNvSpPr txBox="1"/>
          <p:nvPr/>
        </p:nvSpPr>
        <p:spPr>
          <a:xfrm>
            <a:off x="2601339" y="465081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Ank belt met haar fietsbel</a:t>
            </a:r>
          </a:p>
        </p:txBody>
      </p:sp>
      <p:pic>
        <p:nvPicPr>
          <p:cNvPr id="15" name="Afbeelding 14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0090" y="1110845"/>
            <a:ext cx="3181350" cy="27178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1232988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602846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0163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ekstvak 9"/>
          <p:cNvSpPr txBox="1"/>
          <p:nvPr/>
        </p:nvSpPr>
        <p:spPr>
          <a:xfrm>
            <a:off x="2601339" y="3798208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Ruik jij de geur van friet?</a:t>
            </a:r>
          </a:p>
        </p:txBody>
      </p:sp>
      <p:sp>
        <p:nvSpPr>
          <p:cNvPr id="12" name="Tekstvak 11"/>
          <p:cNvSpPr txBox="1"/>
          <p:nvPr/>
        </p:nvSpPr>
        <p:spPr>
          <a:xfrm>
            <a:off x="2601339" y="2088607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Bram maakt een vuist</a:t>
            </a:r>
          </a:p>
        </p:txBody>
      </p:sp>
      <p:sp>
        <p:nvSpPr>
          <p:cNvPr id="13" name="Tekstvak 12"/>
          <p:cNvSpPr txBox="1"/>
          <p:nvPr/>
        </p:nvSpPr>
        <p:spPr>
          <a:xfrm>
            <a:off x="2601339" y="465081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Mam spuit met de spuitbus</a:t>
            </a:r>
            <a:endParaRPr lang="nl-NL" sz="3600" dirty="0"/>
          </a:p>
        </p:txBody>
      </p:sp>
      <p:pic>
        <p:nvPicPr>
          <p:cNvPr id="15" name="Afbeelding 14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6722" y="1175438"/>
            <a:ext cx="2908085" cy="262277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8676274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4615" y="2226370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4616" y="583491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ekstvak 9"/>
          <p:cNvSpPr txBox="1"/>
          <p:nvPr/>
        </p:nvSpPr>
        <p:spPr>
          <a:xfrm>
            <a:off x="2601339" y="3798208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Ruik jij de geur van friet?</a:t>
            </a:r>
          </a:p>
        </p:txBody>
      </p:sp>
      <p:sp>
        <p:nvSpPr>
          <p:cNvPr id="12" name="Tekstvak 11"/>
          <p:cNvSpPr txBox="1"/>
          <p:nvPr/>
        </p:nvSpPr>
        <p:spPr>
          <a:xfrm>
            <a:off x="2601339" y="2088607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De ij mist de puntjes nog </a:t>
            </a:r>
            <a:endParaRPr lang="nl-NL" sz="3600" dirty="0"/>
          </a:p>
        </p:txBody>
      </p:sp>
      <p:sp>
        <p:nvSpPr>
          <p:cNvPr id="13" name="Tekstvak 12"/>
          <p:cNvSpPr txBox="1"/>
          <p:nvPr/>
        </p:nvSpPr>
        <p:spPr>
          <a:xfrm>
            <a:off x="2601339" y="465081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Ank belt met haar fietsbel</a:t>
            </a:r>
          </a:p>
        </p:txBody>
      </p:sp>
      <p:pic>
        <p:nvPicPr>
          <p:cNvPr id="15" name="Afbeelding 14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2110" y="1082177"/>
            <a:ext cx="3057310" cy="27751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0887978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602846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0163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ekstvak 9"/>
          <p:cNvSpPr txBox="1"/>
          <p:nvPr/>
        </p:nvSpPr>
        <p:spPr>
          <a:xfrm>
            <a:off x="2601339" y="3798208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Ruik jij de geur van friet?</a:t>
            </a:r>
          </a:p>
        </p:txBody>
      </p:sp>
      <p:sp>
        <p:nvSpPr>
          <p:cNvPr id="12" name="Tekstvak 11"/>
          <p:cNvSpPr txBox="1"/>
          <p:nvPr/>
        </p:nvSpPr>
        <p:spPr>
          <a:xfrm>
            <a:off x="2601339" y="2088607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Bram maakt een vuist</a:t>
            </a:r>
          </a:p>
        </p:txBody>
      </p:sp>
      <p:sp>
        <p:nvSpPr>
          <p:cNvPr id="13" name="Tekstvak 12"/>
          <p:cNvSpPr txBox="1"/>
          <p:nvPr/>
        </p:nvSpPr>
        <p:spPr>
          <a:xfrm>
            <a:off x="2601339" y="754522"/>
            <a:ext cx="3987800" cy="646331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Mijn neef is 11 jaar</a:t>
            </a:r>
            <a:endParaRPr lang="nl-NL" sz="3600" dirty="0"/>
          </a:p>
        </p:txBody>
      </p:sp>
      <p:pic>
        <p:nvPicPr>
          <p:cNvPr id="15" name="Afbeelding 14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7565" y="1052182"/>
            <a:ext cx="2946400" cy="282737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32617403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2226370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626882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ekstvak 9"/>
          <p:cNvSpPr txBox="1"/>
          <p:nvPr/>
        </p:nvSpPr>
        <p:spPr>
          <a:xfrm>
            <a:off x="2601339" y="3798208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Ruik jij de geur van friet?</a:t>
            </a:r>
          </a:p>
        </p:txBody>
      </p:sp>
      <p:sp>
        <p:nvSpPr>
          <p:cNvPr id="12" name="Tekstvak 11"/>
          <p:cNvSpPr txBox="1"/>
          <p:nvPr/>
        </p:nvSpPr>
        <p:spPr>
          <a:xfrm>
            <a:off x="2601339" y="2088607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Zie je de klauw van dat dier?</a:t>
            </a:r>
            <a:endParaRPr lang="nl-NL" sz="3600" dirty="0"/>
          </a:p>
        </p:txBody>
      </p:sp>
      <p:sp>
        <p:nvSpPr>
          <p:cNvPr id="13" name="Tekstvak 12"/>
          <p:cNvSpPr txBox="1"/>
          <p:nvPr/>
        </p:nvSpPr>
        <p:spPr>
          <a:xfrm>
            <a:off x="2601339" y="465081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Ank belt met haar fietsbel</a:t>
            </a:r>
          </a:p>
        </p:txBody>
      </p:sp>
      <p:pic>
        <p:nvPicPr>
          <p:cNvPr id="15" name="Afbeelding 14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9465" y="1114020"/>
            <a:ext cx="3022600" cy="27114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2679866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308" y="2215245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309" y="596988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ekstvak 9"/>
          <p:cNvSpPr txBox="1"/>
          <p:nvPr/>
        </p:nvSpPr>
        <p:spPr>
          <a:xfrm>
            <a:off x="2601339" y="3798208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Ruik jij de geur van friet?</a:t>
            </a:r>
          </a:p>
        </p:txBody>
      </p:sp>
      <p:sp>
        <p:nvSpPr>
          <p:cNvPr id="12" name="Tekstvak 11"/>
          <p:cNvSpPr txBox="1"/>
          <p:nvPr/>
        </p:nvSpPr>
        <p:spPr>
          <a:xfrm>
            <a:off x="2601339" y="2088607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De haai zwemt in de zee</a:t>
            </a:r>
            <a:endParaRPr lang="nl-NL" sz="3600" dirty="0"/>
          </a:p>
        </p:txBody>
      </p:sp>
      <p:sp>
        <p:nvSpPr>
          <p:cNvPr id="13" name="Tekstvak 12"/>
          <p:cNvSpPr txBox="1"/>
          <p:nvPr/>
        </p:nvSpPr>
        <p:spPr>
          <a:xfrm>
            <a:off x="2601339" y="465081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Ank belt met haar fietsbel</a:t>
            </a:r>
          </a:p>
        </p:txBody>
      </p:sp>
      <p:pic>
        <p:nvPicPr>
          <p:cNvPr id="15" name="Afbeelding 14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9267" y="1213239"/>
            <a:ext cx="2939733" cy="25130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37282618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602846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0163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ekstvak 9"/>
          <p:cNvSpPr txBox="1"/>
          <p:nvPr/>
        </p:nvSpPr>
        <p:spPr>
          <a:xfrm>
            <a:off x="2601339" y="3798208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Ruik jij de geur van friet?</a:t>
            </a:r>
          </a:p>
        </p:txBody>
      </p:sp>
      <p:sp>
        <p:nvSpPr>
          <p:cNvPr id="12" name="Tekstvak 11"/>
          <p:cNvSpPr txBox="1"/>
          <p:nvPr/>
        </p:nvSpPr>
        <p:spPr>
          <a:xfrm>
            <a:off x="2601339" y="2088607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Bram maakt een vuist</a:t>
            </a:r>
          </a:p>
        </p:txBody>
      </p:sp>
      <p:sp>
        <p:nvSpPr>
          <p:cNvPr id="13" name="Tekstvak 12"/>
          <p:cNvSpPr txBox="1"/>
          <p:nvPr/>
        </p:nvSpPr>
        <p:spPr>
          <a:xfrm>
            <a:off x="2601339" y="465081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Dit meisjes heet Maartje</a:t>
            </a:r>
            <a:endParaRPr lang="nl-NL" sz="3600" dirty="0"/>
          </a:p>
        </p:txBody>
      </p:sp>
      <p:pic>
        <p:nvPicPr>
          <p:cNvPr id="15" name="Afbeelding 14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2815" y="1182395"/>
            <a:ext cx="2755900" cy="25667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9221789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5962" y="563003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4616" y="3935971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0163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ekstvak 9"/>
          <p:cNvSpPr txBox="1"/>
          <p:nvPr/>
        </p:nvSpPr>
        <p:spPr>
          <a:xfrm>
            <a:off x="2601339" y="3798208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Frits loopt door de draaideur</a:t>
            </a:r>
            <a:endParaRPr lang="nl-NL" sz="3600" dirty="0"/>
          </a:p>
        </p:txBody>
      </p:sp>
      <p:sp>
        <p:nvSpPr>
          <p:cNvPr id="12" name="Tekstvak 11"/>
          <p:cNvSpPr txBox="1"/>
          <p:nvPr/>
        </p:nvSpPr>
        <p:spPr>
          <a:xfrm>
            <a:off x="2601339" y="2088607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Bram maakt een vuist</a:t>
            </a:r>
          </a:p>
        </p:txBody>
      </p:sp>
      <p:sp>
        <p:nvSpPr>
          <p:cNvPr id="13" name="Tekstvak 12"/>
          <p:cNvSpPr txBox="1"/>
          <p:nvPr/>
        </p:nvSpPr>
        <p:spPr>
          <a:xfrm>
            <a:off x="2601339" y="465081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Ank belt met haar fietsbel</a:t>
            </a:r>
          </a:p>
        </p:txBody>
      </p:sp>
      <p:pic>
        <p:nvPicPr>
          <p:cNvPr id="15" name="Afbeelding 14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6722" y="1093155"/>
            <a:ext cx="2908085" cy="281191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8479492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390506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308" y="2215245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309" y="611482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ekstvak 9"/>
          <p:cNvSpPr txBox="1"/>
          <p:nvPr/>
        </p:nvSpPr>
        <p:spPr>
          <a:xfrm>
            <a:off x="2601339" y="3798208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Ruik jij de geur van friet?</a:t>
            </a:r>
          </a:p>
        </p:txBody>
      </p:sp>
      <p:sp>
        <p:nvSpPr>
          <p:cNvPr id="12" name="Tekstvak 11"/>
          <p:cNvSpPr txBox="1"/>
          <p:nvPr/>
        </p:nvSpPr>
        <p:spPr>
          <a:xfrm>
            <a:off x="2601339" y="2088607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 smtClean="0"/>
              <a:t>Op mijn bord ligt een korst</a:t>
            </a:r>
            <a:endParaRPr lang="nl-NL" sz="3600" dirty="0"/>
          </a:p>
        </p:txBody>
      </p:sp>
      <p:sp>
        <p:nvSpPr>
          <p:cNvPr id="13" name="Tekstvak 12"/>
          <p:cNvSpPr txBox="1"/>
          <p:nvPr/>
        </p:nvSpPr>
        <p:spPr>
          <a:xfrm>
            <a:off x="2601339" y="465081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Ank belt met haar fietsbel</a:t>
            </a:r>
          </a:p>
        </p:txBody>
      </p:sp>
      <p:pic>
        <p:nvPicPr>
          <p:cNvPr id="15" name="Afbeelding 14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8830" y="1049882"/>
            <a:ext cx="3023870" cy="283813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83060150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kstvak 4"/>
          <p:cNvSpPr txBox="1"/>
          <p:nvPr/>
        </p:nvSpPr>
        <p:spPr>
          <a:xfrm>
            <a:off x="1034142" y="527960"/>
            <a:ext cx="1132116" cy="109945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9" name="Tekstvak 8"/>
          <p:cNvSpPr txBox="1"/>
          <p:nvPr/>
        </p:nvSpPr>
        <p:spPr>
          <a:xfrm>
            <a:off x="1034140" y="3831773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sp>
        <p:nvSpPr>
          <p:cNvPr id="6" name="Tekstvak 5"/>
          <p:cNvSpPr txBox="1"/>
          <p:nvPr/>
        </p:nvSpPr>
        <p:spPr>
          <a:xfrm>
            <a:off x="1034140" y="2133602"/>
            <a:ext cx="1132118" cy="111034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6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0" y="62487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8" name="Tekstvak 7"/>
          <p:cNvSpPr txBox="1"/>
          <p:nvPr/>
        </p:nvSpPr>
        <p:spPr>
          <a:xfrm>
            <a:off x="7488679" y="602846"/>
            <a:ext cx="3984172" cy="373379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84150">
            <a:solidFill>
              <a:srgbClr val="8CC26A"/>
            </a:solidFill>
          </a:ln>
        </p:spPr>
        <p:txBody>
          <a:bodyPr wrap="square" rtlCol="0">
            <a:spAutoFit/>
          </a:bodyPr>
          <a:lstStyle/>
          <a:p>
            <a:endParaRPr lang="nl-NL" dirty="0"/>
          </a:p>
        </p:txBody>
      </p:sp>
      <p:pic>
        <p:nvPicPr>
          <p:cNvPr id="1026" name="Picture 2" descr="Afbeeldingsresultaat voor smiley dui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813" y="3924543"/>
            <a:ext cx="974275" cy="92480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pic>
        <p:nvPicPr>
          <p:cNvPr id="1030" name="Picture 6" descr="Gerelateerde afbeeldi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061" y="2201635"/>
            <a:ext cx="974275" cy="9742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extLst/>
        </p:spPr>
      </p:pic>
      <p:sp>
        <p:nvSpPr>
          <p:cNvPr id="14" name="PIJL-RECHTS 13">
            <a:hlinkClick r:id="rId4" action="ppaction://hlinksldjump"/>
          </p:cNvPr>
          <p:cNvSpPr/>
          <p:nvPr/>
        </p:nvSpPr>
        <p:spPr>
          <a:xfrm>
            <a:off x="468086" y="5148941"/>
            <a:ext cx="11114314" cy="14478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 w="76200">
            <a:solidFill>
              <a:srgbClr val="8CC26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0" name="Tekstvak 9"/>
          <p:cNvSpPr txBox="1"/>
          <p:nvPr/>
        </p:nvSpPr>
        <p:spPr>
          <a:xfrm>
            <a:off x="2601339" y="3798208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De hijskraan is erg sterk</a:t>
            </a:r>
          </a:p>
        </p:txBody>
      </p:sp>
      <p:sp>
        <p:nvSpPr>
          <p:cNvPr id="12" name="Tekstvak 11"/>
          <p:cNvSpPr txBox="1"/>
          <p:nvPr/>
        </p:nvSpPr>
        <p:spPr>
          <a:xfrm>
            <a:off x="2601339" y="2088607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Bram maakt een vuist</a:t>
            </a:r>
          </a:p>
        </p:txBody>
      </p:sp>
      <p:sp>
        <p:nvSpPr>
          <p:cNvPr id="13" name="Tekstvak 12"/>
          <p:cNvSpPr txBox="1"/>
          <p:nvPr/>
        </p:nvSpPr>
        <p:spPr>
          <a:xfrm>
            <a:off x="2601339" y="465081"/>
            <a:ext cx="3987800" cy="1200329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r>
              <a:rPr lang="nl-NL" sz="3600" dirty="0"/>
              <a:t>Ank belt met haar fietsbel</a:t>
            </a:r>
          </a:p>
        </p:txBody>
      </p:sp>
      <p:pic>
        <p:nvPicPr>
          <p:cNvPr id="15" name="Afbeelding 14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6930" y="1003159"/>
            <a:ext cx="2947670" cy="295814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19918433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theme/theme1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solidFill>
          <a:srgbClr val="FFFF99"/>
        </a:solidFill>
        <a:ln w="76200">
          <a:solidFill>
            <a:srgbClr val="FFFF00"/>
          </a:solidFill>
        </a:ln>
      </a:spPr>
      <a:bodyPr wrap="square" rtlCol="0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2102</TotalTime>
  <Words>625</Words>
  <Application>Microsoft Office PowerPoint</Application>
  <PresentationFormat>Breedbeeld</PresentationFormat>
  <Paragraphs>138</Paragraphs>
  <Slides>46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46</vt:i4>
      </vt:variant>
    </vt:vector>
  </HeadingPairs>
  <TitlesOfParts>
    <vt:vector size="50" baseType="lpstr">
      <vt:lpstr>Arial</vt:lpstr>
      <vt:lpstr>Calibri</vt:lpstr>
      <vt:lpstr>Calibri Light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jos beerens</dc:creator>
  <cp:lastModifiedBy>Michelle Beerens</cp:lastModifiedBy>
  <cp:revision>85</cp:revision>
  <dcterms:created xsi:type="dcterms:W3CDTF">2018-12-31T14:16:49Z</dcterms:created>
  <dcterms:modified xsi:type="dcterms:W3CDTF">2021-01-15T09:54:06Z</dcterms:modified>
  <cp:contentStatus/>
</cp:coreProperties>
</file>