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 varScale="1">
        <p:scale>
          <a:sx n="81" d="100"/>
          <a:sy n="81" d="100"/>
        </p:scale>
        <p:origin x="72" y="1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7-1-2021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9" name="Afbeelding 18"/>
          <p:cNvPicPr/>
          <p:nvPr/>
        </p:nvPicPr>
        <p:blipFill rotWithShape="1">
          <a:blip r:embed="rId5"/>
          <a:srcRect l="53142" t="16320" r="35914" b="73629"/>
          <a:stretch/>
        </p:blipFill>
        <p:spPr bwMode="auto">
          <a:xfrm>
            <a:off x="7630026" y="696688"/>
            <a:ext cx="3679658" cy="36399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kstvak 1"/>
          <p:cNvSpPr txBox="1"/>
          <p:nvPr/>
        </p:nvSpPr>
        <p:spPr>
          <a:xfrm>
            <a:off x="2804984" y="527960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boek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804984" y="2067914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koek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4" y="383177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doek</a:t>
            </a:r>
          </a:p>
        </p:txBody>
      </p:sp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185898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 rotWithShape="1">
          <a:blip r:embed="rId5"/>
          <a:srcRect l="53142" t="27686" r="35914" b="62264"/>
          <a:stretch/>
        </p:blipFill>
        <p:spPr bwMode="auto">
          <a:xfrm>
            <a:off x="7613985" y="678990"/>
            <a:ext cx="3743826" cy="35400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kstvak 11"/>
          <p:cNvSpPr txBox="1"/>
          <p:nvPr/>
        </p:nvSpPr>
        <p:spPr>
          <a:xfrm>
            <a:off x="2689749" y="519420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bal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74766" y="2185898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rat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610827" y="3876971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bos</a:t>
            </a:r>
          </a:p>
        </p:txBody>
      </p:sp>
    </p:spTree>
    <p:extLst>
      <p:ext uri="{BB962C8B-B14F-4D97-AF65-F5344CB8AC3E}">
        <p14:creationId xmlns:p14="http://schemas.microsoft.com/office/powerpoint/2010/main" val="151434484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3681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 rotWithShape="1">
          <a:blip r:embed="rId5"/>
          <a:srcRect l="53062" t="39050" r="35994" b="50698"/>
          <a:stretch/>
        </p:blipFill>
        <p:spPr bwMode="auto">
          <a:xfrm>
            <a:off x="7613983" y="777857"/>
            <a:ext cx="3743827" cy="33930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kstvak 10"/>
          <p:cNvSpPr txBox="1"/>
          <p:nvPr/>
        </p:nvSpPr>
        <p:spPr>
          <a:xfrm>
            <a:off x="2804984" y="527960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soep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3" y="2133602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boek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04983" y="37826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roer</a:t>
            </a:r>
          </a:p>
        </p:txBody>
      </p:sp>
    </p:spTree>
    <p:extLst>
      <p:ext uri="{BB962C8B-B14F-4D97-AF65-F5344CB8AC3E}">
        <p14:creationId xmlns:p14="http://schemas.microsoft.com/office/powerpoint/2010/main" val="33537243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 rotWithShape="1">
          <a:blip r:embed="rId5"/>
          <a:srcRect l="52901" t="50516" r="36155" b="39232"/>
          <a:stretch/>
        </p:blipFill>
        <p:spPr bwMode="auto">
          <a:xfrm>
            <a:off x="7613984" y="793900"/>
            <a:ext cx="3663616" cy="34251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kstvak 11"/>
          <p:cNvSpPr txBox="1"/>
          <p:nvPr/>
        </p:nvSpPr>
        <p:spPr>
          <a:xfrm>
            <a:off x="2752422" y="511248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hoek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4" y="2170300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boek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04984" y="3771344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haar</a:t>
            </a:r>
          </a:p>
        </p:txBody>
      </p:sp>
    </p:spTree>
    <p:extLst>
      <p:ext uri="{BB962C8B-B14F-4D97-AF65-F5344CB8AC3E}">
        <p14:creationId xmlns:p14="http://schemas.microsoft.com/office/powerpoint/2010/main" val="103541703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 rotWithShape="1">
          <a:blip r:embed="rId5"/>
          <a:srcRect l="52981" t="61981" r="36075" b="27767"/>
          <a:stretch/>
        </p:blipFill>
        <p:spPr bwMode="auto">
          <a:xfrm>
            <a:off x="7630026" y="777858"/>
            <a:ext cx="3711742" cy="33610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kstvak 10"/>
          <p:cNvSpPr txBox="1"/>
          <p:nvPr/>
        </p:nvSpPr>
        <p:spPr>
          <a:xfrm>
            <a:off x="2804984" y="527960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ree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4" y="228018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reep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04984" y="3771344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raap</a:t>
            </a:r>
          </a:p>
        </p:txBody>
      </p:sp>
    </p:spTree>
    <p:extLst>
      <p:ext uri="{BB962C8B-B14F-4D97-AF65-F5344CB8AC3E}">
        <p14:creationId xmlns:p14="http://schemas.microsoft.com/office/powerpoint/2010/main" val="12298864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2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 rotWithShape="1">
          <a:blip r:embed="rId5"/>
          <a:srcRect l="52820" t="73447" r="36236" b="16301"/>
          <a:stretch/>
        </p:blipFill>
        <p:spPr bwMode="auto">
          <a:xfrm>
            <a:off x="7630026" y="750463"/>
            <a:ext cx="3679657" cy="34365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kstvak 11"/>
          <p:cNvSpPr txBox="1"/>
          <p:nvPr/>
        </p:nvSpPr>
        <p:spPr>
          <a:xfrm>
            <a:off x="2689749" y="6028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reep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4" y="228018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bes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04984" y="37826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kat</a:t>
            </a:r>
          </a:p>
        </p:txBody>
      </p:sp>
    </p:spTree>
    <p:extLst>
      <p:ext uri="{BB962C8B-B14F-4D97-AF65-F5344CB8AC3E}">
        <p14:creationId xmlns:p14="http://schemas.microsoft.com/office/powerpoint/2010/main" val="30408190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12" name="Afbeelding 11"/>
          <p:cNvPicPr/>
          <p:nvPr/>
        </p:nvPicPr>
        <p:blipFill rotWithShape="1">
          <a:blip r:embed="rId5"/>
          <a:srcRect l="61342" t="15914" r="27580" b="73938"/>
          <a:stretch/>
        </p:blipFill>
        <p:spPr bwMode="auto">
          <a:xfrm>
            <a:off x="7646887" y="721644"/>
            <a:ext cx="3678839" cy="34332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kstvak 10"/>
          <p:cNvSpPr txBox="1"/>
          <p:nvPr/>
        </p:nvSpPr>
        <p:spPr>
          <a:xfrm>
            <a:off x="2804984" y="228018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reep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4" y="4970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bij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04984" y="3771344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zoem</a:t>
            </a:r>
          </a:p>
        </p:txBody>
      </p:sp>
    </p:spTree>
    <p:extLst>
      <p:ext uri="{BB962C8B-B14F-4D97-AF65-F5344CB8AC3E}">
        <p14:creationId xmlns:p14="http://schemas.microsoft.com/office/powerpoint/2010/main" val="40103257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0284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 rotWithShape="1">
          <a:blip r:embed="rId5"/>
          <a:srcRect l="61342" t="27680" r="27580" b="62367"/>
          <a:stretch/>
        </p:blipFill>
        <p:spPr bwMode="auto">
          <a:xfrm>
            <a:off x="7646887" y="747846"/>
            <a:ext cx="3694881" cy="34551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kstvak 11"/>
          <p:cNvSpPr txBox="1"/>
          <p:nvPr/>
        </p:nvSpPr>
        <p:spPr>
          <a:xfrm>
            <a:off x="2804984" y="228018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kat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4" y="3834119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mat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788006" y="6028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rat</a:t>
            </a:r>
          </a:p>
        </p:txBody>
      </p:sp>
    </p:spTree>
    <p:extLst>
      <p:ext uri="{BB962C8B-B14F-4D97-AF65-F5344CB8AC3E}">
        <p14:creationId xmlns:p14="http://schemas.microsoft.com/office/powerpoint/2010/main" val="420399481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928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928" y="60959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 rotWithShape="1">
          <a:blip r:embed="rId5"/>
          <a:srcRect l="61418" t="38971" r="27723" b="50886"/>
          <a:stretch/>
        </p:blipFill>
        <p:spPr bwMode="auto">
          <a:xfrm>
            <a:off x="7612731" y="770405"/>
            <a:ext cx="3696953" cy="34005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kstvak 10"/>
          <p:cNvSpPr txBox="1"/>
          <p:nvPr/>
        </p:nvSpPr>
        <p:spPr>
          <a:xfrm>
            <a:off x="2804984" y="228018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dak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3" y="6028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hok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04983" y="3771344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kat</a:t>
            </a:r>
          </a:p>
        </p:txBody>
      </p:sp>
    </p:spTree>
    <p:extLst>
      <p:ext uri="{BB962C8B-B14F-4D97-AF65-F5344CB8AC3E}">
        <p14:creationId xmlns:p14="http://schemas.microsoft.com/office/powerpoint/2010/main" val="58543017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 rotWithShape="1">
          <a:blip r:embed="rId5"/>
          <a:srcRect l="61266" t="61940" r="27656" b="27917"/>
          <a:stretch/>
        </p:blipFill>
        <p:spPr bwMode="auto">
          <a:xfrm>
            <a:off x="7630845" y="722279"/>
            <a:ext cx="3726966" cy="34807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kstvak 10"/>
          <p:cNvSpPr txBox="1"/>
          <p:nvPr/>
        </p:nvSpPr>
        <p:spPr>
          <a:xfrm>
            <a:off x="2689749" y="527960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soep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4" y="2122979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roep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04983" y="37826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baas</a:t>
            </a:r>
          </a:p>
        </p:txBody>
      </p:sp>
    </p:spTree>
    <p:extLst>
      <p:ext uri="{BB962C8B-B14F-4D97-AF65-F5344CB8AC3E}">
        <p14:creationId xmlns:p14="http://schemas.microsoft.com/office/powerpoint/2010/main" val="261976039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66582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0570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 rotWithShape="1">
          <a:blip r:embed="rId5"/>
          <a:srcRect l="61190" t="73234" r="27732" b="16623"/>
          <a:stretch/>
        </p:blipFill>
        <p:spPr bwMode="auto">
          <a:xfrm>
            <a:off x="7646887" y="722278"/>
            <a:ext cx="3825964" cy="34326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kstvak 11"/>
          <p:cNvSpPr txBox="1"/>
          <p:nvPr/>
        </p:nvSpPr>
        <p:spPr>
          <a:xfrm>
            <a:off x="2804984" y="228018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vin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3" y="3771344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kat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17502" y="675169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vis</a:t>
            </a:r>
          </a:p>
        </p:txBody>
      </p:sp>
    </p:spTree>
    <p:extLst>
      <p:ext uri="{BB962C8B-B14F-4D97-AF65-F5344CB8AC3E}">
        <p14:creationId xmlns:p14="http://schemas.microsoft.com/office/powerpoint/2010/main" val="18850407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959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 rotWithShape="1">
          <a:blip r:embed="rId5"/>
          <a:srcRect l="50356" t="16533" r="38823" b="73713"/>
          <a:stretch/>
        </p:blipFill>
        <p:spPr bwMode="auto">
          <a:xfrm>
            <a:off x="7609105" y="750720"/>
            <a:ext cx="3748706" cy="34523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kstvak 10"/>
          <p:cNvSpPr txBox="1"/>
          <p:nvPr/>
        </p:nvSpPr>
        <p:spPr>
          <a:xfrm>
            <a:off x="2689749" y="228018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kat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89749" y="609598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haar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689748" y="37826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haas</a:t>
            </a:r>
          </a:p>
        </p:txBody>
      </p:sp>
    </p:spTree>
    <p:extLst>
      <p:ext uri="{BB962C8B-B14F-4D97-AF65-F5344CB8AC3E}">
        <p14:creationId xmlns:p14="http://schemas.microsoft.com/office/powerpoint/2010/main" val="34460592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 rotWithShape="1">
          <a:blip r:embed="rId5"/>
          <a:srcRect l="50426" t="28045" r="38823" b="62201"/>
          <a:stretch/>
        </p:blipFill>
        <p:spPr bwMode="auto">
          <a:xfrm>
            <a:off x="7613550" y="734678"/>
            <a:ext cx="3680092" cy="34362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kstvak 11"/>
          <p:cNvSpPr txBox="1"/>
          <p:nvPr/>
        </p:nvSpPr>
        <p:spPr>
          <a:xfrm>
            <a:off x="2804984" y="2280183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kat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04984" y="3937532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tam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891245" y="602846"/>
            <a:ext cx="2137719" cy="110799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6600" dirty="0"/>
              <a:t>tak</a:t>
            </a:r>
          </a:p>
        </p:txBody>
      </p:sp>
    </p:spTree>
    <p:extLst>
      <p:ext uri="{BB962C8B-B14F-4D97-AF65-F5344CB8AC3E}">
        <p14:creationId xmlns:p14="http://schemas.microsoft.com/office/powerpoint/2010/main" val="49578783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26631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45018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de bes is rijp</a:t>
            </a:r>
          </a:p>
        </p:txBody>
      </p:sp>
      <p:pic>
        <p:nvPicPr>
          <p:cNvPr id="17" name="Afbeelding 16"/>
          <p:cNvPicPr/>
          <p:nvPr/>
        </p:nvPicPr>
        <p:blipFill>
          <a:blip r:embed="rId5"/>
          <a:stretch>
            <a:fillRect/>
          </a:stretch>
        </p:blipFill>
        <p:spPr>
          <a:xfrm>
            <a:off x="7651493" y="795183"/>
            <a:ext cx="3675268" cy="3363861"/>
          </a:xfrm>
          <a:prstGeom prst="rect">
            <a:avLst/>
          </a:prstGeom>
        </p:spPr>
      </p:pic>
      <p:sp>
        <p:nvSpPr>
          <p:cNvPr id="18" name="Tekstvak 17"/>
          <p:cNvSpPr txBox="1"/>
          <p:nvPr/>
        </p:nvSpPr>
        <p:spPr>
          <a:xfrm>
            <a:off x="2596720" y="227470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ik voer de kip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329072" y="3966660"/>
            <a:ext cx="5013517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de mees zit in de boom</a:t>
            </a:r>
          </a:p>
        </p:txBody>
      </p:sp>
    </p:spTree>
    <p:extLst>
      <p:ext uri="{BB962C8B-B14F-4D97-AF65-F5344CB8AC3E}">
        <p14:creationId xmlns:p14="http://schemas.microsoft.com/office/powerpoint/2010/main" val="368580657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26631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56972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54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de kat is boos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80008"/>
            <a:ext cx="4426249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haar poot doet pijn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de koek is op</a:t>
            </a:r>
          </a:p>
        </p:txBody>
      </p:sp>
      <p:pic>
        <p:nvPicPr>
          <p:cNvPr id="13" name="Afbeelding 12">
            <a:extLst>
              <a:ext uri="{FF2B5EF4-FFF2-40B4-BE49-F238E27FC236}">
                <a16:creationId xmlns:a16="http://schemas.microsoft.com/office/drawing/2014/main" id="{C187B0A3-3777-45A7-B9E2-ABB58F2D8883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87646" y="759825"/>
            <a:ext cx="3660018" cy="335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3737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371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de koek is op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80008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de bes is rijp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daar is de rij</a:t>
            </a:r>
          </a:p>
        </p:txBody>
      </p:sp>
      <p:pic>
        <p:nvPicPr>
          <p:cNvPr id="13" name="Afbeelding 12">
            <a:extLst>
              <a:ext uri="{FF2B5EF4-FFF2-40B4-BE49-F238E27FC236}">
                <a16:creationId xmlns:a16="http://schemas.microsoft.com/office/drawing/2014/main" id="{1FC3B136-7F17-4A51-B894-86DF49289497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91585" y="759825"/>
            <a:ext cx="3573446" cy="338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88976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2663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284" y="38742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de koek is op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19" y="2280008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een zoen voor </a:t>
            </a:r>
            <a:r>
              <a:rPr lang="nl-NL" sz="4000" dirty="0" err="1"/>
              <a:t>tim</a:t>
            </a:r>
            <a:endParaRPr lang="nl-NL" sz="4000" dirty="0"/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ik win net</a:t>
            </a: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FD386E50-A634-4033-B940-613CBE6750AC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39786" y="759825"/>
            <a:ext cx="3707878" cy="335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178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2663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284" y="38742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vest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19" y="2280008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broek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stip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D20329C6-6C1A-4DA7-BD3B-B9B39F1F22A7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53878" y="759824"/>
            <a:ext cx="3620580" cy="3369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1155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284" y="3878484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79538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daar is de rij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19" y="2280008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een zoen voor </a:t>
            </a:r>
            <a:r>
              <a:rPr lang="nl-NL" sz="4000" dirty="0" err="1"/>
              <a:t>tim</a:t>
            </a:r>
            <a:endParaRPr lang="nl-NL" sz="4000" dirty="0"/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ik win net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D4A96BD8-5174-45B4-8942-E3857F39300F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25696" y="742095"/>
            <a:ext cx="3721968" cy="333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05045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2663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284" y="38742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haas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19" y="2280008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beer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das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5BAB3B07-14F6-45D3-98C0-95D815908D4E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96347" y="759825"/>
            <a:ext cx="3651317" cy="329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231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311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90678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bot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19" y="2280008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top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bok</a:t>
            </a: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49655777-F3AC-4662-B180-EF8E65EE83AF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63304" y="759825"/>
            <a:ext cx="3494554" cy="322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53365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311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311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311" y="57108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maar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19" y="2280008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raam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raap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41A63C29-225B-4DB6-839C-32617519A89C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49213" y="759825"/>
            <a:ext cx="3698451" cy="330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80280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311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03" y="590678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220921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put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19" y="2280008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raam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mus</a:t>
            </a: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F88D2F72-9C4F-4ED3-B3C6-D656DB4E40D2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63305" y="759825"/>
            <a:ext cx="3601726" cy="330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665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311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03" y="590678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220921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rok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19" y="2280008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rook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rot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FA663446-AC33-4B5E-8C72-20E354C04E3A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87019" y="759825"/>
            <a:ext cx="3578012" cy="335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0807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65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220921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mos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put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mus</a:t>
            </a: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8E8E8799-FF38-48EA-A2DB-DBFD1785D7A7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11506" y="727582"/>
            <a:ext cx="3736158" cy="342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8728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65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636" y="2209217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mos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uk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 err="1"/>
              <a:t>muk</a:t>
            </a:r>
            <a:endParaRPr lang="nl-NL" sz="4000" dirty="0"/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0AE1A8E8-CF4E-47D7-815B-DF82C1F9066E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53878" y="759825"/>
            <a:ext cx="3573446" cy="337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81359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039" y="62484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65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twee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maart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boot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91FBF65F-5F37-4AF7-9EDC-63D45546FF22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597414" y="759825"/>
            <a:ext cx="3677043" cy="333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26347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65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220921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mus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put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buk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C0B8E0EE-C95C-459E-96B0-75EA99404658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91584" y="759825"/>
            <a:ext cx="3466273" cy="322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29523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389980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5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220921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jas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jaar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 err="1"/>
              <a:t>jos</a:t>
            </a:r>
            <a:endParaRPr lang="nl-NL" sz="4000" dirty="0"/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55DE9C62-FCEA-4353-94CE-B06A69E92426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587988" y="718667"/>
            <a:ext cx="3759676" cy="339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9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65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220921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mos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muur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paars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77212E79-D289-4806-8261-6C8B006DAFE2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705773" y="776322"/>
            <a:ext cx="3540404" cy="320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09737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65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9217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83069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dit is een vis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539371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dat is een raar beest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dit ben ik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4C32A1B4-15E6-4DBE-87D1-A5E462E2DFCA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72830" y="759825"/>
            <a:ext cx="3601628" cy="3340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99898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65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220921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zwem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heks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3982701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kraan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315985F4-7D88-45E5-9B9A-736E8F3500AB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16268" y="759824"/>
            <a:ext cx="3731396" cy="3340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0802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65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06" y="220921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596720" y="759825"/>
            <a:ext cx="3428523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de koek is op</a:t>
            </a:r>
          </a:p>
        </p:txBody>
      </p:sp>
      <p:sp>
        <p:nvSpPr>
          <p:cNvPr id="18" name="Tekstvak 17"/>
          <p:cNvSpPr txBox="1"/>
          <p:nvPr/>
        </p:nvSpPr>
        <p:spPr>
          <a:xfrm>
            <a:off x="2596720" y="2209217"/>
            <a:ext cx="4143445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hij is raar</a:t>
            </a:r>
          </a:p>
        </p:txBody>
      </p:sp>
      <p:sp>
        <p:nvSpPr>
          <p:cNvPr id="19" name="Tekstvak 18"/>
          <p:cNvSpPr txBox="1"/>
          <p:nvPr/>
        </p:nvSpPr>
        <p:spPr>
          <a:xfrm>
            <a:off x="2596720" y="4020722"/>
            <a:ext cx="4294274" cy="707886"/>
          </a:xfrm>
          <a:prstGeom prst="rect">
            <a:avLst/>
          </a:prstGeom>
          <a:solidFill>
            <a:srgbClr val="92D050"/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000" dirty="0"/>
              <a:t>zijn broek is kort</a:t>
            </a:r>
          </a:p>
        </p:txBody>
      </p:sp>
      <p:pic>
        <p:nvPicPr>
          <p:cNvPr id="13" name="Afbeelding 12">
            <a:extLst>
              <a:ext uri="{FF2B5EF4-FFF2-40B4-BE49-F238E27FC236}">
                <a16:creationId xmlns:a16="http://schemas.microsoft.com/office/drawing/2014/main" id="{1F8C622A-3605-4486-A28E-B94131896638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630359" y="759825"/>
            <a:ext cx="3717305" cy="3406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4087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2209</TotalTime>
  <Words>161</Words>
  <Application>Microsoft Office PowerPoint</Application>
  <PresentationFormat>Breedbeeld</PresentationFormat>
  <Paragraphs>99</Paragraphs>
  <Slides>33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73</cp:revision>
  <dcterms:created xsi:type="dcterms:W3CDTF">2018-12-31T14:16:49Z</dcterms:created>
  <dcterms:modified xsi:type="dcterms:W3CDTF">2021-01-07T12:09:55Z</dcterms:modified>
  <cp:contentStatus/>
</cp:coreProperties>
</file>