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9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301" r:id="rId41"/>
    <p:sldId id="296" r:id="rId42"/>
    <p:sldId id="297" r:id="rId43"/>
    <p:sldId id="299" r:id="rId44"/>
    <p:sldId id="298" r:id="rId45"/>
    <p:sldId id="300" r:id="rId46"/>
    <p:sldId id="302" r:id="rId47"/>
    <p:sldId id="303" r:id="rId48"/>
    <p:sldId id="304" r:id="rId4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4BE"/>
    <a:srgbClr val="FC5EF1"/>
    <a:srgbClr val="B17ED8"/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10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6-11-2020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slide" Target="slide4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69668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</a:t>
            </a:r>
            <a:r>
              <a:rPr lang="nl-NL" sz="4800" dirty="0"/>
              <a:t>scheur mijn broek</a:t>
            </a:r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4542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243" y="578712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2292324"/>
            <a:ext cx="4506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Ik kleur met </a:t>
            </a:r>
            <a:r>
              <a:rPr lang="nl-NL" sz="4800" dirty="0" smtClean="0"/>
              <a:t>krijt</a:t>
            </a:r>
            <a:endParaRPr lang="nl-NL" sz="60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4" y="3812018"/>
            <a:ext cx="5082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kleur een </a:t>
            </a:r>
            <a:r>
              <a:rPr lang="nl-NL" sz="6000" dirty="0" smtClean="0"/>
              <a:t>pup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822" y="1124771"/>
            <a:ext cx="2951470" cy="27750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</a:t>
            </a:r>
            <a:r>
              <a:rPr lang="nl-NL" sz="4800" dirty="0"/>
              <a:t>beer komt uit zijn hol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98531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Joost gluurt door de kier </a:t>
            </a:r>
            <a:endParaRPr lang="nl-NL" sz="60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964989"/>
            <a:ext cx="50828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beer eet pap 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125" y="1321630"/>
            <a:ext cx="2811636" cy="23900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71066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</a:t>
            </a:r>
            <a:r>
              <a:rPr lang="nl-NL" sz="4800" dirty="0"/>
              <a:t>schraap de pap uit mijn kom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2292324"/>
            <a:ext cx="4506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</a:t>
            </a:r>
            <a:r>
              <a:rPr lang="nl-NL" sz="4800" dirty="0"/>
              <a:t>kleur met krijt </a:t>
            </a:r>
            <a:endParaRPr lang="nl-NL" sz="60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02112"/>
            <a:ext cx="50828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eet pap met de beer 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601" y="1277519"/>
            <a:ext cx="2840683" cy="24782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512477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zwem samen met Joost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11" y="2215245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051" y="60757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15138" y="1883431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Fleur zwemt naar de kant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47360" y="3859239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fiets naar de kant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479" y="1258787"/>
            <a:ext cx="2938927" cy="25157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641323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97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lees een boek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81" y="3956660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892781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scheur mijn broek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/>
              <a:t>Ik pak een boek van de plank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046" y="1371725"/>
            <a:ext cx="2676024" cy="22898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336425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54385" y="40140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kok leest in het kookboek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60141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kok is aan het koken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De kok kleurt met krijt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080" y="1159353"/>
            <a:ext cx="2625725" cy="27146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548153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105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35366" y="579355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scheur mijn trui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831" y="3931617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2141683"/>
            <a:ext cx="4506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Het hek is paars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scheur mijn broek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797" y="1330802"/>
            <a:ext cx="2696291" cy="2371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45691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35366" y="579355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leest een boek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6434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03943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Fleur gluurt door het raam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gluurt door de kier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558" y="1335490"/>
            <a:ext cx="2778770" cy="2362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35009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4633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50341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blaadjes van de eik zijn zwart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679" y="3931555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47468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staat onder de eik</a:t>
            </a:r>
            <a:endParaRPr lang="nl-NL" sz="4800" b="1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eik in mijn tuin is heel dik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4537" y="1296891"/>
            <a:ext cx="2838811" cy="24395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7714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2970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Hij boort een gat in de muur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3" y="1947468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boort een gat in de </a:t>
            </a:r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grond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Hij schopt tegen de muur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039" y="1235771"/>
            <a:ext cx="2951807" cy="2596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84171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2970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Ik geef mijn schrift aan de juf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455" y="225907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9451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2" y="2048170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Ik schrijf mijn naam in mijn schrift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2" y="3967887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teken een huis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0690" y="1200862"/>
            <a:ext cx="2886505" cy="26989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96648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2970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Mama is blij en ik kijk ook blij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215245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39725" y="2025679"/>
            <a:ext cx="4506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Mama </a:t>
            </a:r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boos, want ik ben stout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Mama gluurt door het raam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280" y="1235771"/>
            <a:ext cx="2663325" cy="2596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52365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858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63138" y="32970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draag een ring aan mijn wijsvinger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52190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Tekstvak 16"/>
          <p:cNvSpPr txBox="1"/>
          <p:nvPr/>
        </p:nvSpPr>
        <p:spPr>
          <a:xfrm>
            <a:off x="2656113" y="361139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draag een ring aan mijn pink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266" y="1192030"/>
            <a:ext cx="2453353" cy="265339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kstvak 1"/>
          <p:cNvSpPr txBox="1"/>
          <p:nvPr/>
        </p:nvSpPr>
        <p:spPr>
          <a:xfrm>
            <a:off x="2656113" y="2025679"/>
            <a:ext cx="4893865" cy="1569660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4800" dirty="0" smtClean="0"/>
              <a:t>Ik heb een scheur in mijn wijsvinger</a:t>
            </a:r>
            <a:endParaRPr lang="nl-NL" sz="4800" dirty="0"/>
          </a:p>
        </p:txBody>
      </p:sp>
    </p:spTree>
    <p:extLst>
      <p:ext uri="{BB962C8B-B14F-4D97-AF65-F5344CB8AC3E}">
        <p14:creationId xmlns:p14="http://schemas.microsoft.com/office/powerpoint/2010/main" val="15647470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92833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20209" y="602846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ruik aan de boom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87424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2" y="1947468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broek heeft de kleur rood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56112" y="3641367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Ruik jij die stank ook?	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688" y="1160703"/>
            <a:ext cx="2744510" cy="28207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14620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13712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schrijf mijn naam in mijn schrift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2637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59413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4" y="1960187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Ik geef mijn schrift aan de juf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06687" y="3866381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lees een boek</a:t>
            </a:r>
            <a:r>
              <a:rPr lang="nl-BE" sz="4800" dirty="0"/>
              <a:t>	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897" y="1232263"/>
            <a:ext cx="2842091" cy="2599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31074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13712" y="602846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Fleur leest met Tijs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4" y="226146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633313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7263" y="1942568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Fleur schaakt met Tijs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06687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Fleur leest een boek met Tijs</a:t>
            </a:r>
            <a:r>
              <a:rPr lang="nl-BE" sz="4800" dirty="0"/>
              <a:t>	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992" y="1182299"/>
            <a:ext cx="2689902" cy="2691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03611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648" y="60518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13712" y="37780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troon van de prins is wit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2454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57263" y="1942568"/>
            <a:ext cx="505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prins heeft een paarse kroon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06687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De prins zit op zijn troon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722" y="1277728"/>
            <a:ext cx="2709563" cy="26220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541174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13712" y="592660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</a:t>
            </a:r>
            <a:r>
              <a:rPr lang="nl-BE" sz="4800" dirty="0"/>
              <a:t>pak de fietspomp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Tijs zet de fietspomp op de troon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06687" y="3889451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pak mijn schrift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433" y="1340711"/>
            <a:ext cx="2969830" cy="2496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03460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01520" y="363055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Er zit een scheur in de deur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4" y="2222980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44" y="56877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De deur heeft de kleur rood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94495" y="3699479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Joost boort een gat in de deur</a:t>
            </a:r>
            <a:endParaRPr lang="nl-NL" sz="4800" dirty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496" y="1287731"/>
            <a:ext cx="2935931" cy="2601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07634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43" y="60497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501520" y="363055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Dit is de kop van een eend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367" y="391312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kleur van de veer is paars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25905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Dit is een veer van een eend</a:t>
            </a:r>
            <a:endParaRPr lang="nl-NL" sz="4800" dirty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387" y="1234480"/>
            <a:ext cx="2919112" cy="27169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74374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69382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71690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Fleur zwemt naar de kant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32" y="3907411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Er zit een scheur in de boot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40835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boot vaart in het water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390" y="1077688"/>
            <a:ext cx="2861106" cy="28297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284296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62189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kok zit in de auto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5859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590549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In de auto zit een deuk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40835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In de auto zit een scheur</a:t>
            </a:r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11" y="1229989"/>
            <a:ext cx="2786863" cy="26017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2761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Aan mijn voet zit mijn teen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27765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draag een ring aan mijn teen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40835" y="3602112"/>
            <a:ext cx="5181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Aan mijn voet zit mijn wijsvinger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731" y="1171088"/>
            <a:ext cx="2539415" cy="2679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83829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615039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8041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boor heeft de kleur rood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389620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61913" y="2292324"/>
            <a:ext cx="5353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Dit is een fietspomp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540835" y="3971443"/>
            <a:ext cx="518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Dit is een boor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118" y="1246665"/>
            <a:ext cx="2902427" cy="2653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987949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80416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Mijn mam heeft paars haar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683" y="224613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62276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23710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Mijn mam is heel slank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Mijn mam kijkt boos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364" y="1291760"/>
            <a:ext cx="2655158" cy="24718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466373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50" y="60235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68139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kreeft zwemt naar de kant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899805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23710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Een kreeft leeft in de klas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Een kreeft leeft in zee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952" y="1204843"/>
            <a:ext cx="2973981" cy="26949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375276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Ik wil een fiets met een stang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stang van de fiets is paars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4021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Er zit een scheur in de stang</a:t>
            </a:r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862" y="1188056"/>
            <a:ext cx="2938162" cy="26572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990430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lamp schijnt groen licht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287" y="590550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De lamp schijnt op de bank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lamp staat uit</a:t>
            </a:r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11" y="1316341"/>
            <a:ext cx="2786863" cy="2520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927935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757" y="62864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Er zit een </a:t>
            </a:r>
            <a:r>
              <a:rPr lang="nl-BE" sz="4800" dirty="0" smtClean="0"/>
              <a:t>kreeft op </a:t>
            </a:r>
            <a:r>
              <a:rPr lang="nl-BE" sz="4800" dirty="0"/>
              <a:t>de kaas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203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vlieg schrijft zijn naam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Er </a:t>
            </a:r>
            <a:r>
              <a:rPr lang="nl-BE" sz="4800" dirty="0"/>
              <a:t>zit een vlieg op de kaas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5775" y="1184446"/>
            <a:ext cx="2736335" cy="27153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829298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580621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vaar in een boot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8677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6877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/>
              <a:t>Gaat de zeilboot heel </a:t>
            </a:r>
            <a:r>
              <a:rPr lang="nl-BE" sz="4800" dirty="0" smtClean="0"/>
              <a:t>schuin?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zeilboot vaart naar de kant</a:t>
            </a:r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0363" y="1195295"/>
            <a:ext cx="2749637" cy="26364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3747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68777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Hij boort een gat in de muur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4980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kleur van de schroef is paars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Dit is een schroef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235" y="1266845"/>
            <a:ext cx="2795001" cy="25649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804591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995" y="597352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5124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In deze grot zit een scheur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48" y="3924540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Ik gluur door de kier van de grot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Daar zie je een grot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3478" y="1290872"/>
            <a:ext cx="2880929" cy="25179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839710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Hij schrikt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2273274"/>
            <a:ext cx="5353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Hij kijkt blij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Hij scheurt zijn trui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151" y="1166745"/>
            <a:ext cx="2605583" cy="2699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93897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9841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sta bij het raam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54" y="390082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48618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/>
              <a:t>De plant leeft in de zee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551814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plant staat bij het raam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738" y="1211483"/>
            <a:ext cx="2644409" cy="2610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334399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schrijf mijn naam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69" y="225091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604294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Dit is een schrift en een pen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389671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kleur met krijt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563" y="1248637"/>
            <a:ext cx="2552759" cy="25327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32684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0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Mijn mam heeft een schort aan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1312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2273274"/>
            <a:ext cx="5353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Mijn pap is kok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Mijn pap heeft een schort aan</a:t>
            </a:r>
            <a:endParaRPr lang="nl-BE" sz="4800" dirty="0" smtClean="0"/>
          </a:p>
        </p:txBody>
      </p:sp>
      <p:pic>
        <p:nvPicPr>
          <p:cNvPr id="18" name="Afbeelding 1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11" y="1233584"/>
            <a:ext cx="2786863" cy="25981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945036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krant ligt op de mat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889985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Mijn schrift ligt op de mat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Er ligt een kreeft op de mat</a:t>
            </a:r>
            <a:endParaRPr lang="nl-BE" sz="4800" dirty="0" smtClean="0"/>
          </a:p>
        </p:txBody>
      </p:sp>
      <p:pic>
        <p:nvPicPr>
          <p:cNvPr id="19" name="Afbeelding 1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626" y="1268688"/>
            <a:ext cx="2698415" cy="24959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83857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meng paars en geel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130" y="224542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130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21913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meng geel en blauw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krijt met geel en blauw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119" y="1313513"/>
            <a:ext cx="2703648" cy="240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84797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rent naar school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87081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An zwemt naar school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971443"/>
            <a:ext cx="5260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An fietst naar school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950" y="1211451"/>
            <a:ext cx="2833985" cy="26104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09695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Er zit een scheur in mijn jas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26372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rits van mijn jas is stuk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De kleur van mijn jas is groen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730" y="1300560"/>
            <a:ext cx="2748896" cy="2531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279566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Joost </a:t>
            </a:r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ruikt aan de bloem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Joost plukt een bloem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Joost schrikt van de bloem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333" y="1227848"/>
            <a:ext cx="2631219" cy="25776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98830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999" y="593513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geef het zakmes aan de juf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391312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Dit zakmes heeft ook een fietspomp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Heeft dit zakmes ook een schaar?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204" y="1097036"/>
            <a:ext cx="2837477" cy="2839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66396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 schenk sap in het glas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47860" y="1898796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schenk sap in mijn zak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schenk sap in mijn tas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103" y="1302718"/>
            <a:ext cx="2539680" cy="24278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83410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632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01372" y="649747"/>
            <a:ext cx="5367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schrijf mijn naam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27" y="391962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92299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An maakt de zon groen met een stift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maakt de zon geel met een stift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970" y="1225813"/>
            <a:ext cx="2669945" cy="25817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99251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Papa is boos, want ik ben stout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340" y="2249444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2050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500642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Geef jij de tang aan mij?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geef mijn schrift aan de juf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03" y="1261443"/>
            <a:ext cx="2579879" cy="25104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24103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 de stam zit schors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903943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smtClean="0">
                <a:latin typeface="Calibri" panose="020F0502020204030204" pitchFamily="34" charset="0"/>
                <a:cs typeface="Times New Roman" panose="02020603050405020304" pitchFamily="18" charset="0"/>
              </a:rPr>
              <a:t>Deze eik is heel slank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boor een gat in de boom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0289" y="1158804"/>
            <a:ext cx="2727308" cy="27157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500831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De kok leest in het kookboek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01589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9598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1936152"/>
            <a:ext cx="5353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Pap maakt de deur groen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Pap boort een gat in de deur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702" y="1253101"/>
            <a:ext cx="2574481" cy="25271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8769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5EF1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32" y="60031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8228813" y="696687"/>
            <a:ext cx="3610261" cy="3639957"/>
          </a:xfrm>
          <a:prstGeom prst="rect">
            <a:avLst/>
          </a:prstGeom>
          <a:solidFill>
            <a:srgbClr val="FC5EF1"/>
          </a:solidFill>
          <a:ln w="184150">
            <a:solidFill>
              <a:srgbClr val="CC04B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47860" y="292858"/>
            <a:ext cx="5367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schrijf mijn naam op het blik</a:t>
            </a:r>
            <a:endParaRPr lang="nl-NL" sz="4800" b="1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36213"/>
            <a:ext cx="974275" cy="924801"/>
          </a:xfrm>
          <a:prstGeom prst="rect">
            <a:avLst/>
          </a:prstGeom>
          <a:solidFill>
            <a:srgbClr val="FC5EF1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C5EF1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C5EF1"/>
          </a:solidFill>
          <a:ln w="76200">
            <a:solidFill>
              <a:srgbClr val="CC04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401372" y="2273274"/>
            <a:ext cx="5353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Ik schrik van het blik</a:t>
            </a:r>
            <a:endParaRPr lang="nl-NL" sz="4800" dirty="0"/>
          </a:p>
        </p:txBody>
      </p:sp>
      <p:sp>
        <p:nvSpPr>
          <p:cNvPr id="17" name="Tekstvak 16"/>
          <p:cNvSpPr txBox="1"/>
          <p:nvPr/>
        </p:nvSpPr>
        <p:spPr>
          <a:xfrm>
            <a:off x="2447860" y="3602112"/>
            <a:ext cx="526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Zie jij de deuk in dat blik?</a:t>
            </a:r>
            <a:endParaRPr lang="nl-BE" sz="4800" dirty="0" smtClean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056" y="1263980"/>
            <a:ext cx="2705966" cy="25053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146878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2356</TotalTime>
  <Words>823</Words>
  <Application>Microsoft Office PowerPoint</Application>
  <PresentationFormat>Breedbeeld</PresentationFormat>
  <Paragraphs>144</Paragraphs>
  <Slides>48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Times New Roman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94</cp:revision>
  <dcterms:created xsi:type="dcterms:W3CDTF">2018-12-31T14:16:49Z</dcterms:created>
  <dcterms:modified xsi:type="dcterms:W3CDTF">2020-11-06T14:13:54Z</dcterms:modified>
  <cp:contentStatus/>
</cp:coreProperties>
</file>