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6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10-11-2020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2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7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8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9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20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21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2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3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4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5.pn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6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7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29.pn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30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1.pn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2.pn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3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4.pn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5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36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5" Type="http://schemas.openxmlformats.org/officeDocument/2006/relationships/image" Target="../media/image37.png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5" Type="http://schemas.openxmlformats.org/officeDocument/2006/relationships/image" Target="../media/image38.pn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39.png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40.png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41.png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42.png"/><Relationship Id="rId4" Type="http://schemas.openxmlformats.org/officeDocument/2006/relationships/slide" Target="slide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slide" Target="slide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slide" Target="slide4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slide" Target="slide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522028" y="827315"/>
            <a:ext cx="3984172" cy="3733798"/>
          </a:xfrm>
          <a:prstGeom prst="rect">
            <a:avLst/>
          </a:prstGeom>
          <a:solidFill>
            <a:srgbClr val="FFFF66"/>
          </a:solidFill>
          <a:ln w="18415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meet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19007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neet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pic>
        <p:nvPicPr>
          <p:cNvPr id="18" name="Afbeelding 17"/>
          <p:cNvPicPr/>
          <p:nvPr/>
        </p:nvPicPr>
        <p:blipFill>
          <a:blip r:embed="rId5"/>
          <a:stretch>
            <a:fillRect/>
          </a:stretch>
        </p:blipFill>
        <p:spPr>
          <a:xfrm>
            <a:off x="7969455" y="1402962"/>
            <a:ext cx="3089318" cy="260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1458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/>
          <p:cNvPicPr/>
          <p:nvPr/>
        </p:nvPicPr>
        <p:blipFill rotWithShape="1">
          <a:blip r:embed="rId5"/>
          <a:srcRect l="46056" t="16293" r="44997" b="68082"/>
          <a:stretch/>
        </p:blipFill>
        <p:spPr bwMode="auto">
          <a:xfrm>
            <a:off x="7522464" y="768096"/>
            <a:ext cx="3657601" cy="3474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76743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noot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oor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/>
          <p:cNvPicPr/>
          <p:nvPr/>
        </p:nvPicPr>
        <p:blipFill rotWithShape="1">
          <a:blip r:embed="rId5"/>
          <a:srcRect l="45767" t="61477" r="44981" b="22568"/>
          <a:stretch/>
        </p:blipFill>
        <p:spPr bwMode="auto">
          <a:xfrm>
            <a:off x="7535463" y="766739"/>
            <a:ext cx="3663580" cy="34658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845262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572693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213746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/>
          <p:cNvPicPr/>
          <p:nvPr/>
        </p:nvPicPr>
        <p:blipFill rotWithShape="1">
          <a:blip r:embed="rId5"/>
          <a:srcRect l="51032" t="28556" r="21181" b="24389"/>
          <a:stretch/>
        </p:blipFill>
        <p:spPr bwMode="auto">
          <a:xfrm>
            <a:off x="7511515" y="763362"/>
            <a:ext cx="3706382" cy="34786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2802415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55" y="372428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737" y="214374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737" y="55849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kip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/>
          <p:cNvPicPr/>
          <p:nvPr/>
        </p:nvPicPr>
        <p:blipFill>
          <a:blip r:embed="rId5"/>
          <a:stretch>
            <a:fillRect/>
          </a:stretch>
        </p:blipFill>
        <p:spPr>
          <a:xfrm>
            <a:off x="7714811" y="1095727"/>
            <a:ext cx="3285095" cy="279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36615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864" y="560045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3746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72307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sip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ver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622" b="27089" l="64597" r="826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822" t="17670" r="17649" b="73085"/>
          <a:stretch/>
        </p:blipFill>
        <p:spPr bwMode="auto">
          <a:xfrm>
            <a:off x="7400707" y="796479"/>
            <a:ext cx="3876675" cy="35477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5014214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17" y="210826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16" y="588601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72307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45727" y="1987065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sip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ver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030" b="37069" l="65121" r="823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153" t="28083" r="17810" b="63023"/>
          <a:stretch/>
        </p:blipFill>
        <p:spPr bwMode="auto">
          <a:xfrm>
            <a:off x="7419021" y="767759"/>
            <a:ext cx="3876675" cy="34639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196186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37833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735" y="2210819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72307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45727" y="198706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kaas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466" b="47933" l="64597" r="824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988" t="38615" r="17644" b="52492"/>
          <a:stretch/>
        </p:blipFill>
        <p:spPr bwMode="auto">
          <a:xfrm>
            <a:off x="7412735" y="754022"/>
            <a:ext cx="3889248" cy="35741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1296300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735" y="3769283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215532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5244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45727" y="198706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1" t="49045" r="17618" b="42404"/>
          <a:stretch/>
        </p:blipFill>
        <p:spPr bwMode="auto">
          <a:xfrm>
            <a:off x="7487009" y="767309"/>
            <a:ext cx="3814974" cy="356085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586524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210826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867" y="3716152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5244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55252" y="1892932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rem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6UNIFLOW01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09" t="59470" r="17884" b="31979"/>
          <a:stretch/>
        </p:blipFill>
        <p:spPr bwMode="auto">
          <a:xfrm>
            <a:off x="7639665" y="782904"/>
            <a:ext cx="3436374" cy="3420386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678840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53" y="54711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867" y="3716152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1898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55252" y="1892932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62" b="14115" l="64194" r="826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61" t="4797" r="17477" b="85958"/>
          <a:stretch/>
        </p:blipFill>
        <p:spPr bwMode="auto">
          <a:xfrm rot="172274">
            <a:off x="7503645" y="653997"/>
            <a:ext cx="3720993" cy="372299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95257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867" y="213814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984" y="53666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55252" y="1892932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170" b="24323" l="65121" r="829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483" t="15211" r="17314" b="76012"/>
          <a:stretch/>
        </p:blipFill>
        <p:spPr bwMode="auto">
          <a:xfrm rot="153272">
            <a:off x="7506147" y="766916"/>
            <a:ext cx="3795836" cy="339212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202981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72428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586" y="52337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1898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55252" y="1892932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264" b="35101" l="65484" r="836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79" t="25512" r="16988" b="65126"/>
          <a:stretch/>
        </p:blipFill>
        <p:spPr bwMode="auto">
          <a:xfrm rot="189881">
            <a:off x="7495073" y="779740"/>
            <a:ext cx="3712543" cy="35212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420478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57313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1898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11024" y="1932213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6014" b="45509" l="65605" r="841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79" t="36044" r="16162" b="54945"/>
          <a:stretch/>
        </p:blipFill>
        <p:spPr bwMode="auto">
          <a:xfrm rot="200546">
            <a:off x="7506146" y="764226"/>
            <a:ext cx="3687879" cy="34243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631148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214111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33" y="54839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450" b="56173" l="65605" r="848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640" t="46576" r="15501" b="44413"/>
          <a:stretch/>
        </p:blipFill>
        <p:spPr bwMode="auto">
          <a:xfrm>
            <a:off x="7412735" y="744804"/>
            <a:ext cx="3889247" cy="35833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5650768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214111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33" y="54839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err="1" smtClean="0"/>
              <a:t>saar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vaar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0EB15ZPQ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744" b="66581" l="66613" r="858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136" t="56874" r="15005" b="33764"/>
          <a:stretch/>
        </p:blipFill>
        <p:spPr bwMode="auto">
          <a:xfrm>
            <a:off x="7484393" y="716229"/>
            <a:ext cx="3817590" cy="37525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74289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018" y="561405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118" y="3744546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017" y="213746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81" b="23911" l="47176" r="748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772" t="10328" r="27094" b="76700"/>
          <a:stretch/>
        </p:blipFill>
        <p:spPr bwMode="auto">
          <a:xfrm>
            <a:off x="7484393" y="658368"/>
            <a:ext cx="3817590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5916705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6" y="3724289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21134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54583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081" b="38427" l="46834" r="730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594" t="25063" r="27807" b="61965"/>
          <a:stretch/>
        </p:blipFill>
        <p:spPr bwMode="auto">
          <a:xfrm>
            <a:off x="7484393" y="658368"/>
            <a:ext cx="3817590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7336388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548730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2121134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441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234" b="67742" l="45123" r="718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810" t="54659" r="29234" b="32873"/>
          <a:stretch/>
        </p:blipFill>
        <p:spPr bwMode="auto">
          <a:xfrm>
            <a:off x="7424765" y="705281"/>
            <a:ext cx="3877218" cy="34832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883048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2175881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7" y="536668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441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589" b="82742" l="44837" r="711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632" t="69268" r="29412" b="17760"/>
          <a:stretch/>
        </p:blipFill>
        <p:spPr bwMode="auto">
          <a:xfrm>
            <a:off x="7484393" y="778073"/>
            <a:ext cx="3817590" cy="34769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715802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315" y="553428"/>
            <a:ext cx="974275" cy="924801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316" y="2137333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44125"/>
            <a:ext cx="974275" cy="974275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0EB15ZPQ\Scan_201901071439UNIFLOW01 (007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3750" b="96976" l="44495" r="705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19" t="83877" r="30125" b="3151"/>
          <a:stretch/>
        </p:blipFill>
        <p:spPr bwMode="auto">
          <a:xfrm>
            <a:off x="7484393" y="675784"/>
            <a:ext cx="3817590" cy="3652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530143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2094946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467683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2" y="3710861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2113255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 descr="C:\Users\michelle.beerens\AppData\Local\Microsoft\Windows\Temporary Internet Files\Content.Outlook\O0HFSKSZ\Scan_201901071439UNIFLOW01 (003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903" b="22379" l="50428" r="776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198" t="8206" r="22979" b="78720"/>
          <a:stretch/>
        </p:blipFill>
        <p:spPr bwMode="auto">
          <a:xfrm>
            <a:off x="7484393" y="748458"/>
            <a:ext cx="3817590" cy="35797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155255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326" y="3743926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467683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2108985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14302" y="2046537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 (003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823" b="37177" l="51169" r="778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001" t="22960" r="22769" b="63966"/>
          <a:stretch/>
        </p:blipFill>
        <p:spPr bwMode="auto">
          <a:xfrm>
            <a:off x="7484393" y="661036"/>
            <a:ext cx="3817590" cy="36671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824485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63" y="461993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982" y="2153717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2" y="3710861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7500" b="50645" l="51911" r="782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72" t="37690" r="23007" b="49653"/>
          <a:stretch/>
        </p:blipFill>
        <p:spPr bwMode="auto">
          <a:xfrm>
            <a:off x="7484393" y="701381"/>
            <a:ext cx="3817590" cy="35517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50128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63" y="2069432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57" y="543181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22" y="3710861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2702" b="65806" l="52767" r="791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572" t="52717" r="22613" b="34626"/>
          <a:stretch/>
        </p:blipFill>
        <p:spPr bwMode="auto">
          <a:xfrm>
            <a:off x="7452202" y="836487"/>
            <a:ext cx="3849781" cy="34916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5915758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63" y="3716694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57" y="543181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344" y="2103780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895" b="79839" l="51797" r="779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74" t="67453" r="23010" b="20167"/>
          <a:stretch/>
        </p:blipFill>
        <p:spPr bwMode="auto">
          <a:xfrm>
            <a:off x="7412735" y="684886"/>
            <a:ext cx="3889247" cy="36432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0053512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863" y="2063984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857" y="543181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613" b="95000" l="51569" r="787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374" t="81784" r="22616" b="5836"/>
          <a:stretch/>
        </p:blipFill>
        <p:spPr bwMode="auto">
          <a:xfrm>
            <a:off x="7452201" y="684887"/>
            <a:ext cx="3849781" cy="35331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6370272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4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5" y="214305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tik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 descr="C:\Users\michelle.beerens\AppData\Local\Microsoft\Windows\Temporary Internet Files\Content.Outlook\O0HFSKSZ\Scan_201901071439UNIFLOW01 (004)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3" t="7788" r="28891" b="79415"/>
          <a:stretch/>
        </p:blipFill>
        <p:spPr bwMode="auto">
          <a:xfrm>
            <a:off x="7452201" y="746580"/>
            <a:ext cx="3849781" cy="35815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602602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4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5" y="214305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7" y="277900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 (004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2218" b="35645" l="45636" r="715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290" t="22261" r="29285" b="64942"/>
          <a:stretch/>
        </p:blipFill>
        <p:spPr bwMode="auto">
          <a:xfrm>
            <a:off x="7452202" y="675784"/>
            <a:ext cx="3741824" cy="35422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22086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2057828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79" y="495523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ik raap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/>
              <a:t>i</a:t>
            </a:r>
            <a:r>
              <a:rPr lang="nl-NL" sz="7200" dirty="0" smtClean="0"/>
              <a:t>k vis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27790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/>
              <a:t>i</a:t>
            </a:r>
            <a:r>
              <a:rPr lang="nl-NL" sz="7200" dirty="0" smtClean="0"/>
              <a:t>k vaar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9UNIFLOW01 (004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6855" b="50363" l="45864" r="709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093" t="37152" r="29481" b="50051"/>
          <a:stretch/>
        </p:blipFill>
        <p:spPr bwMode="auto">
          <a:xfrm>
            <a:off x="7424765" y="781416"/>
            <a:ext cx="3877218" cy="35467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4865970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veer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O0HFSKSZ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121" b="24234" l="42213" r="673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151" t="10292" r="32833" b="76635"/>
          <a:stretch/>
        </p:blipFill>
        <p:spPr bwMode="auto">
          <a:xfrm>
            <a:off x="7472383" y="734778"/>
            <a:ext cx="3829600" cy="35933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7480822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smtClean="0"/>
              <a:t>been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voet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O0HFSKSZ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4718" b="38952" l="41757" r="685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151" t="25042" r="32833" b="61885"/>
          <a:stretch/>
        </p:blipFill>
        <p:spPr bwMode="auto">
          <a:xfrm>
            <a:off x="7424765" y="767592"/>
            <a:ext cx="3877218" cy="35605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21238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5" y="2103533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502111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09197" y="423851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9879" b="53306" l="42099" r="673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360" t="40054" r="33208" b="47289"/>
          <a:stretch/>
        </p:blipFill>
        <p:spPr bwMode="auto">
          <a:xfrm>
            <a:off x="7412735" y="658368"/>
            <a:ext cx="3889247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2319280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532" y="371021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18" y="485803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bek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355" b="68589" l="40730" r="677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163" t="54810" r="33011" b="32533"/>
          <a:stretch/>
        </p:blipFill>
        <p:spPr bwMode="auto">
          <a:xfrm>
            <a:off x="7424765" y="658368"/>
            <a:ext cx="3877218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134606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eet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9234" b="83065" l="41358" r="673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69" t="69288" r="33405" b="18055"/>
          <a:stretch/>
        </p:blipFill>
        <p:spPr bwMode="auto">
          <a:xfrm>
            <a:off x="7352899" y="710861"/>
            <a:ext cx="3949084" cy="34780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9757201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smtClean="0"/>
              <a:t>been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863" b="98387" l="40502" r="689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163" t="84323" r="33602" b="3020"/>
          <a:stretch/>
        </p:blipFill>
        <p:spPr bwMode="auto">
          <a:xfrm>
            <a:off x="7424765" y="703264"/>
            <a:ext cx="3857406" cy="358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383485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3663947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290" y="509265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kaas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3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065" b="22984" l="41529" r="705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310" t="8901" r="31471" b="78159"/>
          <a:stretch/>
        </p:blipFill>
        <p:spPr bwMode="auto">
          <a:xfrm>
            <a:off x="7412735" y="658368"/>
            <a:ext cx="3889247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6690697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9CNSXXCU\Scan_201901071439UNIFLOW01 (003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68" b="37581" l="41757" r="6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705" t="23794" r="31470" b="63266"/>
          <a:stretch/>
        </p:blipFill>
        <p:spPr bwMode="auto">
          <a:xfrm>
            <a:off x="7424765" y="710862"/>
            <a:ext cx="3877218" cy="36172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1111462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2103533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982" y="517420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8" name="Afbeelding 17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145" b="22540" l="44438" r="718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681" t="8762" r="29509" b="78303"/>
          <a:stretch/>
        </p:blipFill>
        <p:spPr bwMode="auto">
          <a:xfrm>
            <a:off x="7455624" y="653736"/>
            <a:ext cx="3846359" cy="35846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8367854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smtClean="0"/>
              <a:t>been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voet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68" b="37419" l="44837" r="718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84" t="23787" r="29312" b="63278"/>
          <a:stretch/>
        </p:blipFill>
        <p:spPr bwMode="auto">
          <a:xfrm>
            <a:off x="7424765" y="658368"/>
            <a:ext cx="3877218" cy="36697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3744289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590" y="3695621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496699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8105" b="52460" l="44666" r="714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287" t="38533" r="29509" b="48532"/>
          <a:stretch/>
        </p:blipFill>
        <p:spPr bwMode="auto">
          <a:xfrm>
            <a:off x="7424765" y="661434"/>
            <a:ext cx="3877218" cy="3666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21871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haar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kin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9CNSXXCU\Scan_201901071439UNIFLOW01 (005)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1452" b="67016" l="43525" r="717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287" t="53001" r="30100" b="34064"/>
          <a:stretch/>
        </p:blipFill>
        <p:spPr bwMode="auto">
          <a:xfrm>
            <a:off x="7424764" y="658368"/>
            <a:ext cx="3698959" cy="35552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619629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95" y="468629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/>
          <p:cNvPicPr/>
          <p:nvPr/>
        </p:nvPicPr>
        <p:blipFill>
          <a:blip r:embed="rId5"/>
          <a:stretch>
            <a:fillRect/>
          </a:stretch>
        </p:blipFill>
        <p:spPr>
          <a:xfrm>
            <a:off x="7865741" y="1152169"/>
            <a:ext cx="2896993" cy="265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42675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590" y="3695621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8" y="2103348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496699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spaak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kers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/>
          <p:cNvPicPr/>
          <p:nvPr/>
        </p:nvPicPr>
        <p:blipFill>
          <a:blip r:embed="rId5"/>
          <a:stretch>
            <a:fillRect/>
          </a:stretch>
        </p:blipFill>
        <p:spPr>
          <a:xfrm>
            <a:off x="7903997" y="1204137"/>
            <a:ext cx="2906724" cy="257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62530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F01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36" y="2069432"/>
            <a:ext cx="1132118" cy="1110342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rgbClr val="FFFF99"/>
          </a:solidFill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36" y="2103533"/>
            <a:ext cx="1098722" cy="1042929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982" y="517420"/>
            <a:ext cx="1076426" cy="1076426"/>
          </a:xfrm>
          <a:prstGeom prst="rect">
            <a:avLst/>
          </a:prstGeom>
          <a:solidFill>
            <a:srgbClr val="FFFF66"/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27" y="3693687"/>
            <a:ext cx="1075994" cy="1075994"/>
          </a:xfrm>
          <a:prstGeom prst="rect">
            <a:avLst/>
          </a:prstGeom>
          <a:solidFill>
            <a:srgbClr val="FFFF66"/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rgbClr val="FFFF66"/>
          </a:solidFill>
          <a:ln w="1270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5" y="3586526"/>
            <a:ext cx="31863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/>
              <a:t>b</a:t>
            </a:r>
            <a:r>
              <a:rPr lang="nl-NL" sz="7200" smtClean="0"/>
              <a:t>es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09197" y="2072159"/>
            <a:ext cx="2466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11168" y="384930"/>
            <a:ext cx="33781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rgbClr val="FFFF66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/>
          <p:cNvPicPr/>
          <p:nvPr/>
        </p:nvPicPr>
        <p:blipFill>
          <a:blip r:embed="rId5"/>
          <a:stretch>
            <a:fillRect/>
          </a:stretch>
        </p:blipFill>
        <p:spPr>
          <a:xfrm>
            <a:off x="8019342" y="1213567"/>
            <a:ext cx="2676034" cy="2559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8753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1241</TotalTime>
  <Words>138</Words>
  <Application>Microsoft Office PowerPoint</Application>
  <PresentationFormat>Breedbeeld</PresentationFormat>
  <Paragraphs>135</Paragraphs>
  <Slides>45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44</cp:revision>
  <dcterms:created xsi:type="dcterms:W3CDTF">2018-12-31T14:16:49Z</dcterms:created>
  <dcterms:modified xsi:type="dcterms:W3CDTF">2020-11-10T08:52:49Z</dcterms:modified>
</cp:coreProperties>
</file>