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60" r:id="rId2"/>
    <p:sldId id="283" r:id="rId3"/>
    <p:sldId id="281" r:id="rId4"/>
    <p:sldId id="266" r:id="rId5"/>
    <p:sldId id="256" r:id="rId6"/>
    <p:sldId id="275" r:id="rId7"/>
    <p:sldId id="267" r:id="rId8"/>
    <p:sldId id="273" r:id="rId9"/>
    <p:sldId id="284" r:id="rId10"/>
    <p:sldId id="274" r:id="rId11"/>
    <p:sldId id="268" r:id="rId12"/>
    <p:sldId id="282" r:id="rId13"/>
    <p:sldId id="279" r:id="rId14"/>
    <p:sldId id="270" r:id="rId15"/>
    <p:sldId id="277" r:id="rId16"/>
    <p:sldId id="262" r:id="rId17"/>
    <p:sldId id="257" r:id="rId18"/>
    <p:sldId id="271" r:id="rId19"/>
    <p:sldId id="265" r:id="rId20"/>
    <p:sldId id="261" r:id="rId21"/>
    <p:sldId id="258" r:id="rId22"/>
    <p:sldId id="272" r:id="rId23"/>
    <p:sldId id="285" r:id="rId24"/>
    <p:sldId id="276" r:id="rId25"/>
    <p:sldId id="259" r:id="rId26"/>
    <p:sldId id="263" r:id="rId27"/>
    <p:sldId id="278" r:id="rId28"/>
    <p:sldId id="280" r:id="rId29"/>
    <p:sldId id="269" r:id="rId30"/>
    <p:sldId id="264" r:id="rId31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Stijl, licht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elle Beerens" userId="f2b1be6a-c8c1-4d2d-9de5-011803038910" providerId="ADAL" clId="{B6D6849F-00F5-7C42-BE2D-DEFFEB44D81C}"/>
    <pc:docChg chg="modSld">
      <pc:chgData name="Michelle Beerens" userId="f2b1be6a-c8c1-4d2d-9de5-011803038910" providerId="ADAL" clId="{B6D6849F-00F5-7C42-BE2D-DEFFEB44D81C}" dt="2020-11-20T10:28:12.304" v="32" actId="1076"/>
      <pc:docMkLst>
        <pc:docMk/>
      </pc:docMkLst>
      <pc:sldChg chg="modSp">
        <pc:chgData name="Michelle Beerens" userId="f2b1be6a-c8c1-4d2d-9de5-011803038910" providerId="ADAL" clId="{B6D6849F-00F5-7C42-BE2D-DEFFEB44D81C}" dt="2020-11-20T10:28:12.304" v="32" actId="1076"/>
        <pc:sldMkLst>
          <pc:docMk/>
          <pc:sldMk cId="0" sldId="260"/>
        </pc:sldMkLst>
        <pc:graphicFrameChg chg="mod modGraphic">
          <ac:chgData name="Michelle Beerens" userId="f2b1be6a-c8c1-4d2d-9de5-011803038910" providerId="ADAL" clId="{B6D6849F-00F5-7C42-BE2D-DEFFEB44D81C}" dt="2020-11-20T10:28:12.304" v="32" actId="1076"/>
          <ac:graphicFrameMkLst>
            <pc:docMk/>
            <pc:sldMk cId="0" sldId="260"/>
            <ac:graphicFrameMk id="5" creationId="{00000000-0000-0000-0000-000000000000}"/>
          </ac:graphicFrameMkLst>
        </pc:graphicFrameChg>
      </pc:sldChg>
      <pc:sldChg chg="modSp">
        <pc:chgData name="Michelle Beerens" userId="f2b1be6a-c8c1-4d2d-9de5-011803038910" providerId="ADAL" clId="{B6D6849F-00F5-7C42-BE2D-DEFFEB44D81C}" dt="2020-11-20T10:21:31.101" v="23" actId="14100"/>
        <pc:sldMkLst>
          <pc:docMk/>
          <pc:sldMk cId="0" sldId="266"/>
        </pc:sldMkLst>
        <pc:picChg chg="mod">
          <ac:chgData name="Michelle Beerens" userId="f2b1be6a-c8c1-4d2d-9de5-011803038910" providerId="ADAL" clId="{B6D6849F-00F5-7C42-BE2D-DEFFEB44D81C}" dt="2020-11-20T10:21:31.101" v="23" actId="14100"/>
          <ac:picMkLst>
            <pc:docMk/>
            <pc:sldMk cId="0" sldId="266"/>
            <ac:picMk id="1026" creationId="{00000000-0000-0000-0000-000000000000}"/>
          </ac:picMkLst>
        </pc:picChg>
      </pc:sldChg>
      <pc:sldChg chg="modSp">
        <pc:chgData name="Michelle Beerens" userId="f2b1be6a-c8c1-4d2d-9de5-011803038910" providerId="ADAL" clId="{B6D6849F-00F5-7C42-BE2D-DEFFEB44D81C}" dt="2020-11-12T08:49:08.964" v="2" actId="20577"/>
        <pc:sldMkLst>
          <pc:docMk/>
          <pc:sldMk cId="0" sldId="269"/>
        </pc:sldMkLst>
        <pc:spChg chg="mod">
          <ac:chgData name="Michelle Beerens" userId="f2b1be6a-c8c1-4d2d-9de5-011803038910" providerId="ADAL" clId="{B6D6849F-00F5-7C42-BE2D-DEFFEB44D81C}" dt="2020-11-12T08:49:08.964" v="2" actId="20577"/>
          <ac:spMkLst>
            <pc:docMk/>
            <pc:sldMk cId="0" sldId="269"/>
            <ac:spMk id="9" creationId="{00000000-0000-0000-0000-000000000000}"/>
          </ac:spMkLst>
        </pc:spChg>
      </pc:sldChg>
      <pc:sldChg chg="modSp">
        <pc:chgData name="Michelle Beerens" userId="f2b1be6a-c8c1-4d2d-9de5-011803038910" providerId="ADAL" clId="{B6D6849F-00F5-7C42-BE2D-DEFFEB44D81C}" dt="2020-11-20T10:15:21.594" v="13" actId="1076"/>
        <pc:sldMkLst>
          <pc:docMk/>
          <pc:sldMk cId="0" sldId="272"/>
        </pc:sldMkLst>
        <pc:graphicFrameChg chg="mod">
          <ac:chgData name="Michelle Beerens" userId="f2b1be6a-c8c1-4d2d-9de5-011803038910" providerId="ADAL" clId="{B6D6849F-00F5-7C42-BE2D-DEFFEB44D81C}" dt="2020-11-20T10:15:21.594" v="13" actId="1076"/>
          <ac:graphicFrameMkLst>
            <pc:docMk/>
            <pc:sldMk cId="0" sldId="272"/>
            <ac:graphicFrameMk id="5" creationId="{00000000-0000-0000-0000-000000000000}"/>
          </ac:graphicFrameMkLst>
        </pc:graphicFrameChg>
      </pc:sldChg>
      <pc:sldChg chg="modSp">
        <pc:chgData name="Michelle Beerens" userId="f2b1be6a-c8c1-4d2d-9de5-011803038910" providerId="ADAL" clId="{B6D6849F-00F5-7C42-BE2D-DEFFEB44D81C}" dt="2020-11-20T10:22:09.431" v="30" actId="1076"/>
        <pc:sldMkLst>
          <pc:docMk/>
          <pc:sldMk cId="0" sldId="273"/>
        </pc:sldMkLst>
        <pc:graphicFrameChg chg="mod">
          <ac:chgData name="Michelle Beerens" userId="f2b1be6a-c8c1-4d2d-9de5-011803038910" providerId="ADAL" clId="{B6D6849F-00F5-7C42-BE2D-DEFFEB44D81C}" dt="2020-11-20T10:22:09.431" v="30" actId="1076"/>
          <ac:graphicFrameMkLst>
            <pc:docMk/>
            <pc:sldMk cId="0" sldId="273"/>
            <ac:graphicFrameMk id="5" creationId="{00000000-0000-0000-0000-000000000000}"/>
          </ac:graphicFrameMkLst>
        </pc:graphicFrameChg>
        <pc:picChg chg="mod">
          <ac:chgData name="Michelle Beerens" userId="f2b1be6a-c8c1-4d2d-9de5-011803038910" providerId="ADAL" clId="{B6D6849F-00F5-7C42-BE2D-DEFFEB44D81C}" dt="2020-11-20T10:22:05.327" v="28" actId="1076"/>
          <ac:picMkLst>
            <pc:docMk/>
            <pc:sldMk cId="0" sldId="273"/>
            <ac:picMk id="13" creationId="{00000000-0000-0000-0000-000000000000}"/>
          </ac:picMkLst>
        </pc:picChg>
        <pc:picChg chg="mod">
          <ac:chgData name="Michelle Beerens" userId="f2b1be6a-c8c1-4d2d-9de5-011803038910" providerId="ADAL" clId="{B6D6849F-00F5-7C42-BE2D-DEFFEB44D81C}" dt="2020-11-20T10:22:04.428" v="27" actId="14100"/>
          <ac:picMkLst>
            <pc:docMk/>
            <pc:sldMk cId="0" sldId="273"/>
            <ac:picMk id="1026" creationId="{00000000-0000-0000-0000-000000000000}"/>
          </ac:picMkLst>
        </pc:picChg>
        <pc:picChg chg="mod">
          <ac:chgData name="Michelle Beerens" userId="f2b1be6a-c8c1-4d2d-9de5-011803038910" providerId="ADAL" clId="{B6D6849F-00F5-7C42-BE2D-DEFFEB44D81C}" dt="2020-11-20T10:22:07.118" v="29" actId="1076"/>
          <ac:picMkLst>
            <pc:docMk/>
            <pc:sldMk cId="0" sldId="273"/>
            <ac:picMk id="1028" creationId="{00000000-0000-0000-0000-000000000000}"/>
          </ac:picMkLst>
        </pc:picChg>
      </pc:sldChg>
      <pc:sldChg chg="modSp">
        <pc:chgData name="Michelle Beerens" userId="f2b1be6a-c8c1-4d2d-9de5-011803038910" providerId="ADAL" clId="{B6D6849F-00F5-7C42-BE2D-DEFFEB44D81C}" dt="2020-11-20T10:19:22.325" v="21" actId="14100"/>
        <pc:sldMkLst>
          <pc:docMk/>
          <pc:sldMk cId="0" sldId="282"/>
        </pc:sldMkLst>
        <pc:spChg chg="mod">
          <ac:chgData name="Michelle Beerens" userId="f2b1be6a-c8c1-4d2d-9de5-011803038910" providerId="ADAL" clId="{B6D6849F-00F5-7C42-BE2D-DEFFEB44D81C}" dt="2020-11-20T10:19:22.325" v="21" actId="14100"/>
          <ac:spMkLst>
            <pc:docMk/>
            <pc:sldMk cId="0" sldId="282"/>
            <ac:spMk id="7" creationId="{00000000-0000-0000-0000-000000000000}"/>
          </ac:spMkLst>
        </pc:spChg>
        <pc:graphicFrameChg chg="mod modGraphic">
          <ac:chgData name="Michelle Beerens" userId="f2b1be6a-c8c1-4d2d-9de5-011803038910" providerId="ADAL" clId="{B6D6849F-00F5-7C42-BE2D-DEFFEB44D81C}" dt="2020-11-20T10:19:22.325" v="21" actId="14100"/>
          <ac:graphicFrameMkLst>
            <pc:docMk/>
            <pc:sldMk cId="0" sldId="282"/>
            <ac:graphicFrameMk id="5" creationId="{00000000-0000-0000-0000-000000000000}"/>
          </ac:graphicFrameMkLst>
        </pc:graphicFrameChg>
      </pc:sldChg>
      <pc:sldChg chg="modSp">
        <pc:chgData name="Michelle Beerens" userId="f2b1be6a-c8c1-4d2d-9de5-011803038910" providerId="ADAL" clId="{B6D6849F-00F5-7C42-BE2D-DEFFEB44D81C}" dt="2020-11-12T08:55:17.276" v="9" actId="1076"/>
        <pc:sldMkLst>
          <pc:docMk/>
          <pc:sldMk cId="0" sldId="283"/>
        </pc:sldMkLst>
        <pc:spChg chg="mod">
          <ac:chgData name="Michelle Beerens" userId="f2b1be6a-c8c1-4d2d-9de5-011803038910" providerId="ADAL" clId="{B6D6849F-00F5-7C42-BE2D-DEFFEB44D81C}" dt="2020-11-12T08:55:17.276" v="9" actId="1076"/>
          <ac:spMkLst>
            <pc:docMk/>
            <pc:sldMk cId="0" sldId="283"/>
            <ac:spMk id="9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93FFF8-3FE8-4452-9D30-7E73B21BD9A4}" type="datetimeFigureOut">
              <a:rPr lang="nl-NL" smtClean="0"/>
              <a:t>20-11-20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559178-AF45-432F-AC9B-DB8552C648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421135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559178-AF45-432F-AC9B-DB8552C648D5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98848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8A16F-0D28-4736-845B-24696532DC4F}" type="datetimeFigureOut">
              <a:rPr lang="nl-NL" smtClean="0"/>
              <a:pPr/>
              <a:t>20-11-20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37850-00C2-420F-9DEE-0AB3CDA8726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8A16F-0D28-4736-845B-24696532DC4F}" type="datetimeFigureOut">
              <a:rPr lang="nl-NL" smtClean="0"/>
              <a:pPr/>
              <a:t>20-11-20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37850-00C2-420F-9DEE-0AB3CDA8726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8A16F-0D28-4736-845B-24696532DC4F}" type="datetimeFigureOut">
              <a:rPr lang="nl-NL" smtClean="0"/>
              <a:pPr/>
              <a:t>20-11-20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37850-00C2-420F-9DEE-0AB3CDA8726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8A16F-0D28-4736-845B-24696532DC4F}" type="datetimeFigureOut">
              <a:rPr lang="nl-NL" smtClean="0"/>
              <a:pPr/>
              <a:t>20-11-20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37850-00C2-420F-9DEE-0AB3CDA8726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8A16F-0D28-4736-845B-24696532DC4F}" type="datetimeFigureOut">
              <a:rPr lang="nl-NL" smtClean="0"/>
              <a:pPr/>
              <a:t>20-11-20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37850-00C2-420F-9DEE-0AB3CDA8726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8A16F-0D28-4736-845B-24696532DC4F}" type="datetimeFigureOut">
              <a:rPr lang="nl-NL" smtClean="0"/>
              <a:pPr/>
              <a:t>20-11-20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37850-00C2-420F-9DEE-0AB3CDA8726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8A16F-0D28-4736-845B-24696532DC4F}" type="datetimeFigureOut">
              <a:rPr lang="nl-NL" smtClean="0"/>
              <a:pPr/>
              <a:t>20-11-20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37850-00C2-420F-9DEE-0AB3CDA8726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8A16F-0D28-4736-845B-24696532DC4F}" type="datetimeFigureOut">
              <a:rPr lang="nl-NL" smtClean="0"/>
              <a:pPr/>
              <a:t>20-11-20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37850-00C2-420F-9DEE-0AB3CDA8726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8A16F-0D28-4736-845B-24696532DC4F}" type="datetimeFigureOut">
              <a:rPr lang="nl-NL" smtClean="0"/>
              <a:pPr/>
              <a:t>20-11-20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37850-00C2-420F-9DEE-0AB3CDA8726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8A16F-0D28-4736-845B-24696532DC4F}" type="datetimeFigureOut">
              <a:rPr lang="nl-NL" smtClean="0"/>
              <a:pPr/>
              <a:t>20-11-20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37850-00C2-420F-9DEE-0AB3CDA8726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8A16F-0D28-4736-845B-24696532DC4F}" type="datetimeFigureOut">
              <a:rPr lang="nl-NL" smtClean="0"/>
              <a:pPr/>
              <a:t>20-11-20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37850-00C2-420F-9DEE-0AB3CDA8726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8A16F-0D28-4736-845B-24696532DC4F}" type="datetimeFigureOut">
              <a:rPr lang="nl-NL" smtClean="0"/>
              <a:pPr/>
              <a:t>20-11-20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37850-00C2-420F-9DEE-0AB3CDA8726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9897866"/>
              </p:ext>
            </p:extLst>
          </p:nvPr>
        </p:nvGraphicFramePr>
        <p:xfrm>
          <a:off x="3513802" y="656430"/>
          <a:ext cx="3643338" cy="472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3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rem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00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5196">
                <a:tc>
                  <a:txBody>
                    <a:bodyPr/>
                    <a:lstStyle/>
                    <a:p>
                      <a:endParaRPr lang="nl-NL" sz="200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>
                          <a:latin typeface="Comic Sans MS" pitchFamily="66" charset="0"/>
                        </a:rPr>
                        <a:t>mis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Rechthoek 5"/>
          <p:cNvSpPr/>
          <p:nvPr/>
        </p:nvSpPr>
        <p:spPr>
          <a:xfrm>
            <a:off x="428596" y="2571744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428596" y="928670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428596" y="4143380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-RECHTS 8">
            <a:hlinkClick r:id="" action="ppaction://hlinkshowjump?jump=nextslide"/>
          </p:cNvPr>
          <p:cNvSpPr/>
          <p:nvPr/>
        </p:nvSpPr>
        <p:spPr>
          <a:xfrm>
            <a:off x="428596" y="5445224"/>
            <a:ext cx="8072494" cy="128588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C:\Users\sjanie\AppData\Local\Microsoft\Windows\Temporary Internet Files\Content.IE5\9ZNLAG9Q\MCj0424466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2643182"/>
            <a:ext cx="1130301" cy="972204"/>
          </a:xfrm>
          <a:prstGeom prst="rect">
            <a:avLst/>
          </a:prstGeom>
          <a:noFill/>
        </p:spPr>
      </p:pic>
      <p:pic>
        <p:nvPicPr>
          <p:cNvPr id="1028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1071546"/>
            <a:ext cx="857256" cy="857256"/>
          </a:xfrm>
          <a:prstGeom prst="rect">
            <a:avLst/>
          </a:prstGeom>
          <a:noFill/>
        </p:spPr>
      </p:pic>
      <p:pic>
        <p:nvPicPr>
          <p:cNvPr id="13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472" y="4286256"/>
            <a:ext cx="857256" cy="857256"/>
          </a:xfrm>
          <a:prstGeom prst="rect">
            <a:avLst/>
          </a:prstGeom>
          <a:noFill/>
        </p:spPr>
      </p:pic>
      <p:pic>
        <p:nvPicPr>
          <p:cNvPr id="11" name="Afbeelding 10"/>
          <p:cNvPicPr/>
          <p:nvPr/>
        </p:nvPicPr>
        <p:blipFill>
          <a:blip r:embed="rId5"/>
          <a:stretch>
            <a:fillRect/>
          </a:stretch>
        </p:blipFill>
        <p:spPr>
          <a:xfrm>
            <a:off x="5537078" y="1938330"/>
            <a:ext cx="2966244" cy="220505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1785918" y="714356"/>
          <a:ext cx="3643338" cy="472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3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sis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00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mis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00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vis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Rechthoek 5"/>
          <p:cNvSpPr/>
          <p:nvPr/>
        </p:nvSpPr>
        <p:spPr>
          <a:xfrm>
            <a:off x="428596" y="1000108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428596" y="2643182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428596" y="4143380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-RECHTS 8">
            <a:hlinkClick r:id="" action="ppaction://hlinkshowjump?jump=nextslide"/>
          </p:cNvPr>
          <p:cNvSpPr/>
          <p:nvPr/>
        </p:nvSpPr>
        <p:spPr>
          <a:xfrm>
            <a:off x="571472" y="5429264"/>
            <a:ext cx="8072494" cy="128588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C:\Users\sjanie\AppData\Local\Microsoft\Windows\Temporary Internet Files\Content.IE5\9ZNLAG9Q\MCj0424466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142984"/>
            <a:ext cx="1130301" cy="972204"/>
          </a:xfrm>
          <a:prstGeom prst="rect">
            <a:avLst/>
          </a:prstGeom>
          <a:noFill/>
        </p:spPr>
      </p:pic>
      <p:pic>
        <p:nvPicPr>
          <p:cNvPr id="1028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2786058"/>
            <a:ext cx="857256" cy="857256"/>
          </a:xfrm>
          <a:prstGeom prst="rect">
            <a:avLst/>
          </a:prstGeom>
          <a:noFill/>
        </p:spPr>
      </p:pic>
      <p:pic>
        <p:nvPicPr>
          <p:cNvPr id="13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4286256"/>
            <a:ext cx="857256" cy="857256"/>
          </a:xfrm>
          <a:prstGeom prst="rect">
            <a:avLst/>
          </a:prstGeom>
          <a:noFill/>
        </p:spPr>
      </p:pic>
      <p:pic>
        <p:nvPicPr>
          <p:cNvPr id="11" name="Afbeelding 10"/>
          <p:cNvPicPr/>
          <p:nvPr/>
        </p:nvPicPr>
        <p:blipFill>
          <a:blip r:embed="rId4"/>
          <a:stretch>
            <a:fillRect/>
          </a:stretch>
        </p:blipFill>
        <p:spPr>
          <a:xfrm>
            <a:off x="6244261" y="2036835"/>
            <a:ext cx="2399705" cy="2069951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1785918" y="714356"/>
          <a:ext cx="3643338" cy="472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3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raap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00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paar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00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raam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Rechthoek 5"/>
          <p:cNvSpPr/>
          <p:nvPr/>
        </p:nvSpPr>
        <p:spPr>
          <a:xfrm>
            <a:off x="428596" y="1000108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428596" y="2643182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428596" y="4143380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-RECHTS 8">
            <a:hlinkClick r:id="" action="ppaction://hlinkshowjump?jump=nextslide"/>
          </p:cNvPr>
          <p:cNvSpPr/>
          <p:nvPr/>
        </p:nvSpPr>
        <p:spPr>
          <a:xfrm>
            <a:off x="571472" y="5429264"/>
            <a:ext cx="8072494" cy="128588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C:\Users\sjanie\AppData\Local\Microsoft\Windows\Temporary Internet Files\Content.IE5\9ZNLAG9Q\MCj0424466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142984"/>
            <a:ext cx="1130301" cy="972204"/>
          </a:xfrm>
          <a:prstGeom prst="rect">
            <a:avLst/>
          </a:prstGeom>
          <a:noFill/>
        </p:spPr>
      </p:pic>
      <p:pic>
        <p:nvPicPr>
          <p:cNvPr id="1028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2786058"/>
            <a:ext cx="857256" cy="857256"/>
          </a:xfrm>
          <a:prstGeom prst="rect">
            <a:avLst/>
          </a:prstGeom>
          <a:noFill/>
        </p:spPr>
      </p:pic>
      <p:pic>
        <p:nvPicPr>
          <p:cNvPr id="13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4286256"/>
            <a:ext cx="857256" cy="857256"/>
          </a:xfrm>
          <a:prstGeom prst="rect">
            <a:avLst/>
          </a:prstGeom>
          <a:noFill/>
        </p:spPr>
      </p:pic>
      <p:pic>
        <p:nvPicPr>
          <p:cNvPr id="11" name="Afbeelding 10"/>
          <p:cNvPicPr/>
          <p:nvPr/>
        </p:nvPicPr>
        <p:blipFill>
          <a:blip r:embed="rId4"/>
          <a:stretch>
            <a:fillRect/>
          </a:stretch>
        </p:blipFill>
        <p:spPr>
          <a:xfrm>
            <a:off x="6047287" y="1831171"/>
            <a:ext cx="2596679" cy="2490769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3032712"/>
              </p:ext>
            </p:extLst>
          </p:nvPr>
        </p:nvGraphicFramePr>
        <p:xfrm>
          <a:off x="908463" y="610447"/>
          <a:ext cx="1296431" cy="838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964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00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>
                          <a:latin typeface="Comic Sans MS" pitchFamily="66" charset="0"/>
                        </a:rPr>
                        <a:t>vis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00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>
                          <a:latin typeface="Comic Sans MS" pitchFamily="66" charset="0"/>
                        </a:rPr>
                        <a:t>vaas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Rechthoek 5"/>
          <p:cNvSpPr/>
          <p:nvPr/>
        </p:nvSpPr>
        <p:spPr>
          <a:xfrm>
            <a:off x="428596" y="4214818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428596" y="2571743"/>
            <a:ext cx="471950" cy="124980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428596" y="857232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-RECHTS 8">
            <a:hlinkClick r:id="" action="ppaction://hlinkshowjump?jump=nextslide"/>
          </p:cNvPr>
          <p:cNvSpPr/>
          <p:nvPr/>
        </p:nvSpPr>
        <p:spPr>
          <a:xfrm>
            <a:off x="571472" y="5429264"/>
            <a:ext cx="8072494" cy="128588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C:\Users\sjanie\AppData\Local\Microsoft\Windows\Temporary Internet Files\Content.IE5\9ZNLAG9Q\MCj0424466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4286256"/>
            <a:ext cx="1130301" cy="972204"/>
          </a:xfrm>
          <a:prstGeom prst="rect">
            <a:avLst/>
          </a:prstGeom>
          <a:noFill/>
        </p:spPr>
      </p:pic>
      <p:pic>
        <p:nvPicPr>
          <p:cNvPr id="1028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2786058"/>
            <a:ext cx="857256" cy="857256"/>
          </a:xfrm>
          <a:prstGeom prst="rect">
            <a:avLst/>
          </a:prstGeom>
          <a:noFill/>
        </p:spPr>
      </p:pic>
      <p:pic>
        <p:nvPicPr>
          <p:cNvPr id="13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928670"/>
            <a:ext cx="857256" cy="857256"/>
          </a:xfrm>
          <a:prstGeom prst="rect">
            <a:avLst/>
          </a:prstGeom>
          <a:noFill/>
        </p:spPr>
      </p:pic>
      <p:pic>
        <p:nvPicPr>
          <p:cNvPr id="11" name="Afbeelding 10"/>
          <p:cNvPicPr/>
          <p:nvPr/>
        </p:nvPicPr>
        <p:blipFill>
          <a:blip r:embed="rId4"/>
          <a:stretch>
            <a:fillRect/>
          </a:stretch>
        </p:blipFill>
        <p:spPr>
          <a:xfrm>
            <a:off x="5970517" y="1921319"/>
            <a:ext cx="2673449" cy="2310473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1785918" y="714356"/>
          <a:ext cx="3643338" cy="472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3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rem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00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paar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00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vaar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Rechthoek 5"/>
          <p:cNvSpPr/>
          <p:nvPr/>
        </p:nvSpPr>
        <p:spPr>
          <a:xfrm>
            <a:off x="428596" y="4214818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428596" y="2643182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428596" y="857232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-RECHTS 8">
            <a:hlinkClick r:id="" action="ppaction://hlinkshowjump?jump=nextslide"/>
          </p:cNvPr>
          <p:cNvSpPr/>
          <p:nvPr/>
        </p:nvSpPr>
        <p:spPr>
          <a:xfrm>
            <a:off x="571472" y="5429264"/>
            <a:ext cx="8072494" cy="128588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C:\Users\sjanie\AppData\Local\Microsoft\Windows\Temporary Internet Files\Content.IE5\9ZNLAG9Q\MCj0424466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4286256"/>
            <a:ext cx="1130301" cy="972204"/>
          </a:xfrm>
          <a:prstGeom prst="rect">
            <a:avLst/>
          </a:prstGeom>
          <a:noFill/>
        </p:spPr>
      </p:pic>
      <p:pic>
        <p:nvPicPr>
          <p:cNvPr id="1028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2786058"/>
            <a:ext cx="857256" cy="857256"/>
          </a:xfrm>
          <a:prstGeom prst="rect">
            <a:avLst/>
          </a:prstGeom>
          <a:noFill/>
        </p:spPr>
      </p:pic>
      <p:pic>
        <p:nvPicPr>
          <p:cNvPr id="13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928670"/>
            <a:ext cx="857256" cy="857256"/>
          </a:xfrm>
          <a:prstGeom prst="rect">
            <a:avLst/>
          </a:prstGeom>
          <a:noFill/>
        </p:spPr>
      </p:pic>
      <p:pic>
        <p:nvPicPr>
          <p:cNvPr id="11" name="Afbeelding 10"/>
          <p:cNvPicPr/>
          <p:nvPr/>
        </p:nvPicPr>
        <p:blipFill>
          <a:blip r:embed="rId4"/>
          <a:stretch>
            <a:fillRect/>
          </a:stretch>
        </p:blipFill>
        <p:spPr>
          <a:xfrm>
            <a:off x="6042525" y="2039216"/>
            <a:ext cx="2601441" cy="2065189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1785918" y="714356"/>
          <a:ext cx="3643338" cy="472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3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raar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00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vaar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00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raap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Rechthoek 5"/>
          <p:cNvSpPr/>
          <p:nvPr/>
        </p:nvSpPr>
        <p:spPr>
          <a:xfrm>
            <a:off x="428596" y="4214818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428596" y="2643182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428596" y="857232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-RECHTS 8">
            <a:hlinkClick r:id="" action="ppaction://hlinkshowjump?jump=nextslide"/>
          </p:cNvPr>
          <p:cNvSpPr/>
          <p:nvPr/>
        </p:nvSpPr>
        <p:spPr>
          <a:xfrm>
            <a:off x="571472" y="5429264"/>
            <a:ext cx="8072494" cy="128588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C:\Users\sjanie\AppData\Local\Microsoft\Windows\Temporary Internet Files\Content.IE5\9ZNLAG9Q\MCj0424466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4286256"/>
            <a:ext cx="1130301" cy="972204"/>
          </a:xfrm>
          <a:prstGeom prst="rect">
            <a:avLst/>
          </a:prstGeom>
          <a:noFill/>
        </p:spPr>
      </p:pic>
      <p:pic>
        <p:nvPicPr>
          <p:cNvPr id="1028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2786058"/>
            <a:ext cx="857256" cy="857256"/>
          </a:xfrm>
          <a:prstGeom prst="rect">
            <a:avLst/>
          </a:prstGeom>
          <a:noFill/>
        </p:spPr>
      </p:pic>
      <p:pic>
        <p:nvPicPr>
          <p:cNvPr id="13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928670"/>
            <a:ext cx="857256" cy="857256"/>
          </a:xfrm>
          <a:prstGeom prst="rect">
            <a:avLst/>
          </a:prstGeom>
          <a:noFill/>
        </p:spPr>
      </p:pic>
      <p:pic>
        <p:nvPicPr>
          <p:cNvPr id="11" name="Afbeelding 10"/>
          <p:cNvPicPr/>
          <p:nvPr/>
        </p:nvPicPr>
        <p:blipFill>
          <a:blip r:embed="rId4"/>
          <a:stretch>
            <a:fillRect/>
          </a:stretch>
        </p:blipFill>
        <p:spPr>
          <a:xfrm>
            <a:off x="6028237" y="2043961"/>
            <a:ext cx="2615729" cy="2065189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1785918" y="714356"/>
          <a:ext cx="3643338" cy="472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3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vaar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00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raap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00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ver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Rechthoek 5"/>
          <p:cNvSpPr/>
          <p:nvPr/>
        </p:nvSpPr>
        <p:spPr>
          <a:xfrm>
            <a:off x="428596" y="1000108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428596" y="2643182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428596" y="4143380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-RECHTS 8">
            <a:hlinkClick r:id="" action="ppaction://hlinkshowjump?jump=nextslide"/>
          </p:cNvPr>
          <p:cNvSpPr/>
          <p:nvPr/>
        </p:nvSpPr>
        <p:spPr>
          <a:xfrm>
            <a:off x="571472" y="5429264"/>
            <a:ext cx="8072494" cy="128588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C:\Users\sjanie\AppData\Local\Microsoft\Windows\Temporary Internet Files\Content.IE5\9ZNLAG9Q\MCj0424466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142984"/>
            <a:ext cx="1130301" cy="972204"/>
          </a:xfrm>
          <a:prstGeom prst="rect">
            <a:avLst/>
          </a:prstGeom>
          <a:noFill/>
        </p:spPr>
      </p:pic>
      <p:pic>
        <p:nvPicPr>
          <p:cNvPr id="1028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2786058"/>
            <a:ext cx="857256" cy="857256"/>
          </a:xfrm>
          <a:prstGeom prst="rect">
            <a:avLst/>
          </a:prstGeom>
          <a:noFill/>
        </p:spPr>
      </p:pic>
      <p:pic>
        <p:nvPicPr>
          <p:cNvPr id="13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4286256"/>
            <a:ext cx="857256" cy="857256"/>
          </a:xfrm>
          <a:prstGeom prst="rect">
            <a:avLst/>
          </a:prstGeom>
          <a:noFill/>
        </p:spPr>
      </p:pic>
      <p:pic>
        <p:nvPicPr>
          <p:cNvPr id="11" name="Afbeelding 10"/>
          <p:cNvPicPr/>
          <p:nvPr/>
        </p:nvPicPr>
        <p:blipFill>
          <a:blip r:embed="rId4"/>
          <a:stretch>
            <a:fillRect/>
          </a:stretch>
        </p:blipFill>
        <p:spPr>
          <a:xfrm>
            <a:off x="6042525" y="1978793"/>
            <a:ext cx="2601441" cy="2195525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1785918" y="714356"/>
          <a:ext cx="3643338" cy="472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3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mis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00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vis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00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maan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Rechthoek 5"/>
          <p:cNvSpPr/>
          <p:nvPr/>
        </p:nvSpPr>
        <p:spPr>
          <a:xfrm>
            <a:off x="428596" y="1000108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428596" y="2643182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428596" y="4143380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-RECHTS 8">
            <a:hlinkClick r:id="" action="ppaction://hlinkshowjump?jump=nextslide"/>
          </p:cNvPr>
          <p:cNvSpPr/>
          <p:nvPr/>
        </p:nvSpPr>
        <p:spPr>
          <a:xfrm>
            <a:off x="571472" y="5429264"/>
            <a:ext cx="8072494" cy="128588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C:\Users\sjanie\AppData\Local\Microsoft\Windows\Temporary Internet Files\Content.IE5\9ZNLAG9Q\MCj0424466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142984"/>
            <a:ext cx="1130301" cy="972204"/>
          </a:xfrm>
          <a:prstGeom prst="rect">
            <a:avLst/>
          </a:prstGeom>
          <a:noFill/>
        </p:spPr>
      </p:pic>
      <p:pic>
        <p:nvPicPr>
          <p:cNvPr id="1028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2786058"/>
            <a:ext cx="857256" cy="857256"/>
          </a:xfrm>
          <a:prstGeom prst="rect">
            <a:avLst/>
          </a:prstGeom>
          <a:noFill/>
        </p:spPr>
      </p:pic>
      <p:pic>
        <p:nvPicPr>
          <p:cNvPr id="13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4286256"/>
            <a:ext cx="857256" cy="857256"/>
          </a:xfrm>
          <a:prstGeom prst="rect">
            <a:avLst/>
          </a:prstGeom>
          <a:noFill/>
        </p:spPr>
      </p:pic>
      <p:pic>
        <p:nvPicPr>
          <p:cNvPr id="11" name="Afbeelding 10"/>
          <p:cNvPicPr/>
          <p:nvPr/>
        </p:nvPicPr>
        <p:blipFill>
          <a:blip r:embed="rId4"/>
          <a:stretch>
            <a:fillRect/>
          </a:stretch>
        </p:blipFill>
        <p:spPr>
          <a:xfrm>
            <a:off x="6105008" y="1978793"/>
            <a:ext cx="2538958" cy="2195525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1785918" y="714356"/>
          <a:ext cx="3643338" cy="472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3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vaas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00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aap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00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maan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Rechthoek 5"/>
          <p:cNvSpPr/>
          <p:nvPr/>
        </p:nvSpPr>
        <p:spPr>
          <a:xfrm>
            <a:off x="428596" y="2571744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428596" y="928670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428596" y="4143380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-RECHTS 8">
            <a:hlinkClick r:id="" action="ppaction://hlinkshowjump?jump=nextslide"/>
          </p:cNvPr>
          <p:cNvSpPr/>
          <p:nvPr/>
        </p:nvSpPr>
        <p:spPr>
          <a:xfrm>
            <a:off x="500034" y="5429264"/>
            <a:ext cx="8072494" cy="128588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C:\Users\sjanie\AppData\Local\Microsoft\Windows\Temporary Internet Files\Content.IE5\9ZNLAG9Q\MCj0424466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2643182"/>
            <a:ext cx="1130301" cy="972204"/>
          </a:xfrm>
          <a:prstGeom prst="rect">
            <a:avLst/>
          </a:prstGeom>
          <a:noFill/>
        </p:spPr>
      </p:pic>
      <p:pic>
        <p:nvPicPr>
          <p:cNvPr id="1028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1071546"/>
            <a:ext cx="857256" cy="857256"/>
          </a:xfrm>
          <a:prstGeom prst="rect">
            <a:avLst/>
          </a:prstGeom>
          <a:noFill/>
        </p:spPr>
      </p:pic>
      <p:pic>
        <p:nvPicPr>
          <p:cNvPr id="13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4286256"/>
            <a:ext cx="857256" cy="857256"/>
          </a:xfrm>
          <a:prstGeom prst="rect">
            <a:avLst/>
          </a:prstGeom>
          <a:noFill/>
        </p:spPr>
      </p:pic>
      <p:pic>
        <p:nvPicPr>
          <p:cNvPr id="11" name="Afbeelding 10"/>
          <p:cNvPicPr/>
          <p:nvPr/>
        </p:nvPicPr>
        <p:blipFill>
          <a:blip r:embed="rId4"/>
          <a:stretch>
            <a:fillRect/>
          </a:stretch>
        </p:blipFill>
        <p:spPr>
          <a:xfrm>
            <a:off x="5605714" y="1828790"/>
            <a:ext cx="3038252" cy="2495531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1785918" y="714356"/>
          <a:ext cx="3643338" cy="472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3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rem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00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pen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00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raam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Rechthoek 5"/>
          <p:cNvSpPr/>
          <p:nvPr/>
        </p:nvSpPr>
        <p:spPr>
          <a:xfrm>
            <a:off x="428596" y="1000108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428596" y="2643182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428596" y="4143380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-RECHTS 8">
            <a:hlinkClick r:id="" action="ppaction://hlinkshowjump?jump=nextslide"/>
          </p:cNvPr>
          <p:cNvSpPr/>
          <p:nvPr/>
        </p:nvSpPr>
        <p:spPr>
          <a:xfrm>
            <a:off x="571472" y="5429264"/>
            <a:ext cx="8072494" cy="128588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C:\Users\sjanie\AppData\Local\Microsoft\Windows\Temporary Internet Files\Content.IE5\9ZNLAG9Q\MCj0424466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142984"/>
            <a:ext cx="1130301" cy="972204"/>
          </a:xfrm>
          <a:prstGeom prst="rect">
            <a:avLst/>
          </a:prstGeom>
          <a:noFill/>
        </p:spPr>
      </p:pic>
      <p:pic>
        <p:nvPicPr>
          <p:cNvPr id="1028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2786058"/>
            <a:ext cx="857256" cy="857256"/>
          </a:xfrm>
          <a:prstGeom prst="rect">
            <a:avLst/>
          </a:prstGeom>
          <a:noFill/>
        </p:spPr>
      </p:pic>
      <p:pic>
        <p:nvPicPr>
          <p:cNvPr id="13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4286256"/>
            <a:ext cx="857256" cy="857256"/>
          </a:xfrm>
          <a:prstGeom prst="rect">
            <a:avLst/>
          </a:prstGeom>
          <a:noFill/>
        </p:spPr>
      </p:pic>
      <p:pic>
        <p:nvPicPr>
          <p:cNvPr id="11" name="Afbeelding 10"/>
          <p:cNvPicPr/>
          <p:nvPr/>
        </p:nvPicPr>
        <p:blipFill>
          <a:blip r:embed="rId4"/>
          <a:stretch>
            <a:fillRect/>
          </a:stretch>
        </p:blipFill>
        <p:spPr>
          <a:xfrm>
            <a:off x="6114533" y="1980309"/>
            <a:ext cx="2529433" cy="2195525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1785918" y="714356"/>
          <a:ext cx="3643338" cy="472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3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raam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00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maar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00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vaar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Rechthoek 5"/>
          <p:cNvSpPr/>
          <p:nvPr/>
        </p:nvSpPr>
        <p:spPr>
          <a:xfrm>
            <a:off x="428596" y="1000108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428596" y="2643182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428596" y="4143380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-RECHTS 8">
            <a:hlinkClick r:id="" action="ppaction://hlinkshowjump?jump=nextslide"/>
          </p:cNvPr>
          <p:cNvSpPr/>
          <p:nvPr/>
        </p:nvSpPr>
        <p:spPr>
          <a:xfrm>
            <a:off x="571472" y="5429264"/>
            <a:ext cx="8072494" cy="128588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C:\Users\sjanie\AppData\Local\Microsoft\Windows\Temporary Internet Files\Content.IE5\9ZNLAG9Q\MCj0424466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142984"/>
            <a:ext cx="1130301" cy="972204"/>
          </a:xfrm>
          <a:prstGeom prst="rect">
            <a:avLst/>
          </a:prstGeom>
          <a:noFill/>
        </p:spPr>
      </p:pic>
      <p:pic>
        <p:nvPicPr>
          <p:cNvPr id="1028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2786058"/>
            <a:ext cx="857256" cy="857256"/>
          </a:xfrm>
          <a:prstGeom prst="rect">
            <a:avLst/>
          </a:prstGeom>
          <a:noFill/>
        </p:spPr>
      </p:pic>
      <p:pic>
        <p:nvPicPr>
          <p:cNvPr id="13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4286256"/>
            <a:ext cx="857256" cy="857256"/>
          </a:xfrm>
          <a:prstGeom prst="rect">
            <a:avLst/>
          </a:prstGeom>
          <a:noFill/>
        </p:spPr>
      </p:pic>
      <p:pic>
        <p:nvPicPr>
          <p:cNvPr id="11" name="Afbeelding 10"/>
          <p:cNvPicPr/>
          <p:nvPr/>
        </p:nvPicPr>
        <p:blipFill>
          <a:blip r:embed="rId4"/>
          <a:stretch>
            <a:fillRect/>
          </a:stretch>
        </p:blipFill>
        <p:spPr>
          <a:xfrm>
            <a:off x="5812213" y="2030327"/>
            <a:ext cx="2831753" cy="230571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1785918" y="714356"/>
          <a:ext cx="3643338" cy="472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3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vis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00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00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mis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Rechthoek 5"/>
          <p:cNvSpPr/>
          <p:nvPr/>
        </p:nvSpPr>
        <p:spPr>
          <a:xfrm>
            <a:off x="428596" y="1000108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428596" y="2643182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428596" y="4143380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-RECHTS 8">
            <a:hlinkClick r:id="" action="ppaction://hlinkshowjump?jump=nextslide"/>
          </p:cNvPr>
          <p:cNvSpPr/>
          <p:nvPr/>
        </p:nvSpPr>
        <p:spPr>
          <a:xfrm>
            <a:off x="428596" y="5516089"/>
            <a:ext cx="8247624" cy="1121950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C:\Users\sjanie\AppData\Local\Microsoft\Windows\Temporary Internet Files\Content.IE5\9ZNLAG9Q\MCj0424466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142984"/>
            <a:ext cx="1130301" cy="972204"/>
          </a:xfrm>
          <a:prstGeom prst="rect">
            <a:avLst/>
          </a:prstGeom>
          <a:noFill/>
        </p:spPr>
      </p:pic>
      <p:pic>
        <p:nvPicPr>
          <p:cNvPr id="1028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2786058"/>
            <a:ext cx="857256" cy="857256"/>
          </a:xfrm>
          <a:prstGeom prst="rect">
            <a:avLst/>
          </a:prstGeom>
          <a:noFill/>
        </p:spPr>
      </p:pic>
      <p:pic>
        <p:nvPicPr>
          <p:cNvPr id="13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4286256"/>
            <a:ext cx="857256" cy="857256"/>
          </a:xfrm>
          <a:prstGeom prst="rect">
            <a:avLst/>
          </a:prstGeom>
          <a:noFill/>
        </p:spPr>
      </p:pic>
      <p:pic>
        <p:nvPicPr>
          <p:cNvPr id="11" name="Afbeelding 10"/>
          <p:cNvPicPr/>
          <p:nvPr/>
        </p:nvPicPr>
        <p:blipFill>
          <a:blip r:embed="rId4"/>
          <a:stretch>
            <a:fillRect/>
          </a:stretch>
        </p:blipFill>
        <p:spPr>
          <a:xfrm>
            <a:off x="5960992" y="2112202"/>
            <a:ext cx="2682974" cy="2141959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1785918" y="714356"/>
          <a:ext cx="3643338" cy="472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3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ver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00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raam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00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Rechthoek 5"/>
          <p:cNvSpPr/>
          <p:nvPr/>
        </p:nvSpPr>
        <p:spPr>
          <a:xfrm>
            <a:off x="428596" y="4214818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428596" y="2643182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428596" y="857232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-RECHTS 8">
            <a:hlinkClick r:id="" action="ppaction://hlinkshowjump?jump=nextslide"/>
          </p:cNvPr>
          <p:cNvSpPr/>
          <p:nvPr/>
        </p:nvSpPr>
        <p:spPr>
          <a:xfrm>
            <a:off x="571472" y="5429264"/>
            <a:ext cx="8072494" cy="128588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C:\Users\sjanie\AppData\Local\Microsoft\Windows\Temporary Internet Files\Content.IE5\9ZNLAG9Q\MCj0424466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4286256"/>
            <a:ext cx="1130301" cy="972204"/>
          </a:xfrm>
          <a:prstGeom prst="rect">
            <a:avLst/>
          </a:prstGeom>
          <a:noFill/>
        </p:spPr>
      </p:pic>
      <p:pic>
        <p:nvPicPr>
          <p:cNvPr id="1028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2786058"/>
            <a:ext cx="857256" cy="857256"/>
          </a:xfrm>
          <a:prstGeom prst="rect">
            <a:avLst/>
          </a:prstGeom>
          <a:noFill/>
        </p:spPr>
      </p:pic>
      <p:pic>
        <p:nvPicPr>
          <p:cNvPr id="13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928670"/>
            <a:ext cx="857256" cy="857256"/>
          </a:xfrm>
          <a:prstGeom prst="rect">
            <a:avLst/>
          </a:prstGeom>
          <a:noFill/>
        </p:spPr>
      </p:pic>
      <p:pic>
        <p:nvPicPr>
          <p:cNvPr id="11" name="Afbeelding 10"/>
          <p:cNvPicPr/>
          <p:nvPr/>
        </p:nvPicPr>
        <p:blipFill>
          <a:blip r:embed="rId4"/>
          <a:stretch>
            <a:fillRect/>
          </a:stretch>
        </p:blipFill>
        <p:spPr>
          <a:xfrm>
            <a:off x="5537078" y="1938330"/>
            <a:ext cx="2966244" cy="220505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1785918" y="714356"/>
          <a:ext cx="3643338" cy="472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3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mis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00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vaas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00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aap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Rechthoek 5"/>
          <p:cNvSpPr/>
          <p:nvPr/>
        </p:nvSpPr>
        <p:spPr>
          <a:xfrm>
            <a:off x="428596" y="4214818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428596" y="2643182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428596" y="857232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-RECHTS 8">
            <a:hlinkClick r:id="" action="ppaction://hlinkshowjump?jump=nextslide"/>
          </p:cNvPr>
          <p:cNvSpPr/>
          <p:nvPr/>
        </p:nvSpPr>
        <p:spPr>
          <a:xfrm>
            <a:off x="571472" y="5429264"/>
            <a:ext cx="8072494" cy="128588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C:\Users\sjanie\AppData\Local\Microsoft\Windows\Temporary Internet Files\Content.IE5\9ZNLAG9Q\MCj0424466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4286256"/>
            <a:ext cx="1130301" cy="972204"/>
          </a:xfrm>
          <a:prstGeom prst="rect">
            <a:avLst/>
          </a:prstGeom>
          <a:noFill/>
        </p:spPr>
      </p:pic>
      <p:pic>
        <p:nvPicPr>
          <p:cNvPr id="1028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2786058"/>
            <a:ext cx="857256" cy="857256"/>
          </a:xfrm>
          <a:prstGeom prst="rect">
            <a:avLst/>
          </a:prstGeom>
          <a:noFill/>
        </p:spPr>
      </p:pic>
      <p:pic>
        <p:nvPicPr>
          <p:cNvPr id="13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928670"/>
            <a:ext cx="857256" cy="857256"/>
          </a:xfrm>
          <a:prstGeom prst="rect">
            <a:avLst/>
          </a:prstGeom>
          <a:noFill/>
        </p:spPr>
      </p:pic>
      <p:pic>
        <p:nvPicPr>
          <p:cNvPr id="11" name="Afbeelding 10"/>
          <p:cNvPicPr/>
          <p:nvPr/>
        </p:nvPicPr>
        <p:blipFill>
          <a:blip r:embed="rId4"/>
          <a:stretch>
            <a:fillRect/>
          </a:stretch>
        </p:blipFill>
        <p:spPr>
          <a:xfrm>
            <a:off x="5605714" y="1828790"/>
            <a:ext cx="3038252" cy="2495531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3561184"/>
              </p:ext>
            </p:extLst>
          </p:nvPr>
        </p:nvGraphicFramePr>
        <p:xfrm>
          <a:off x="1989895" y="601922"/>
          <a:ext cx="3643338" cy="472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3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paar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00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rem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00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>
                          <a:latin typeface="Comic Sans MS" pitchFamily="66" charset="0"/>
                        </a:rPr>
                        <a:t>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Rechthoek 5"/>
          <p:cNvSpPr/>
          <p:nvPr/>
        </p:nvSpPr>
        <p:spPr>
          <a:xfrm>
            <a:off x="428596" y="2571744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428596" y="928670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428596" y="4143380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-RECHTS 8">
            <a:hlinkClick r:id="" action="ppaction://hlinkshowjump?jump=nextslide"/>
          </p:cNvPr>
          <p:cNvSpPr/>
          <p:nvPr/>
        </p:nvSpPr>
        <p:spPr>
          <a:xfrm>
            <a:off x="571472" y="5429264"/>
            <a:ext cx="8072494" cy="128588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C:\Users\sjanie\AppData\Local\Microsoft\Windows\Temporary Internet Files\Content.IE5\9ZNLAG9Q\MCj0424466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2643182"/>
            <a:ext cx="1130301" cy="972204"/>
          </a:xfrm>
          <a:prstGeom prst="rect">
            <a:avLst/>
          </a:prstGeom>
          <a:noFill/>
        </p:spPr>
      </p:pic>
      <p:pic>
        <p:nvPicPr>
          <p:cNvPr id="1028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1071546"/>
            <a:ext cx="857256" cy="857256"/>
          </a:xfrm>
          <a:prstGeom prst="rect">
            <a:avLst/>
          </a:prstGeom>
          <a:noFill/>
        </p:spPr>
      </p:pic>
      <p:pic>
        <p:nvPicPr>
          <p:cNvPr id="13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4286256"/>
            <a:ext cx="857256" cy="857256"/>
          </a:xfrm>
          <a:prstGeom prst="rect">
            <a:avLst/>
          </a:prstGeom>
          <a:noFill/>
        </p:spPr>
      </p:pic>
      <p:pic>
        <p:nvPicPr>
          <p:cNvPr id="11" name="Afbeelding 10"/>
          <p:cNvPicPr/>
          <p:nvPr/>
        </p:nvPicPr>
        <p:blipFill>
          <a:blip r:embed="rId4"/>
          <a:stretch>
            <a:fillRect/>
          </a:stretch>
        </p:blipFill>
        <p:spPr>
          <a:xfrm>
            <a:off x="6114533" y="1980309"/>
            <a:ext cx="2529433" cy="2195525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1785918" y="714356"/>
          <a:ext cx="3643338" cy="472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3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roos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00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vaar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00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vis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Rechthoek 5"/>
          <p:cNvSpPr/>
          <p:nvPr/>
        </p:nvSpPr>
        <p:spPr>
          <a:xfrm>
            <a:off x="428596" y="4214818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428596" y="2643182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428596" y="857232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-RECHTS 8">
            <a:hlinkClick r:id="" action="ppaction://hlinkshowjump?jump=nextslide"/>
          </p:cNvPr>
          <p:cNvSpPr/>
          <p:nvPr/>
        </p:nvSpPr>
        <p:spPr>
          <a:xfrm>
            <a:off x="571472" y="5429264"/>
            <a:ext cx="8072494" cy="128588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C:\Users\sjanie\AppData\Local\Microsoft\Windows\Temporary Internet Files\Content.IE5\9ZNLAG9Q\MCj0424466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4286256"/>
            <a:ext cx="1130301" cy="972204"/>
          </a:xfrm>
          <a:prstGeom prst="rect">
            <a:avLst/>
          </a:prstGeom>
          <a:noFill/>
        </p:spPr>
      </p:pic>
      <p:pic>
        <p:nvPicPr>
          <p:cNvPr id="1028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2786058"/>
            <a:ext cx="857256" cy="857256"/>
          </a:xfrm>
          <a:prstGeom prst="rect">
            <a:avLst/>
          </a:prstGeom>
          <a:noFill/>
        </p:spPr>
      </p:pic>
      <p:pic>
        <p:nvPicPr>
          <p:cNvPr id="13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928670"/>
            <a:ext cx="857256" cy="857256"/>
          </a:xfrm>
          <a:prstGeom prst="rect">
            <a:avLst/>
          </a:prstGeom>
          <a:noFill/>
        </p:spPr>
      </p:pic>
      <p:pic>
        <p:nvPicPr>
          <p:cNvPr id="11" name="Afbeelding 10"/>
          <p:cNvPicPr/>
          <p:nvPr/>
        </p:nvPicPr>
        <p:blipFill>
          <a:blip r:embed="rId4"/>
          <a:stretch>
            <a:fillRect/>
          </a:stretch>
        </p:blipFill>
        <p:spPr>
          <a:xfrm>
            <a:off x="5960992" y="2112202"/>
            <a:ext cx="2682974" cy="2141959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1785918" y="714356"/>
          <a:ext cx="3643338" cy="472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3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ik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00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00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sis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Rechthoek 5"/>
          <p:cNvSpPr/>
          <p:nvPr/>
        </p:nvSpPr>
        <p:spPr>
          <a:xfrm>
            <a:off x="428596" y="4214818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428596" y="2643182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428596" y="857232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-RECHTS 8">
            <a:hlinkClick r:id="" action="ppaction://hlinkshowjump?jump=nextslide"/>
          </p:cNvPr>
          <p:cNvSpPr/>
          <p:nvPr/>
        </p:nvSpPr>
        <p:spPr>
          <a:xfrm>
            <a:off x="571472" y="5429264"/>
            <a:ext cx="8072494" cy="128588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C:\Users\sjanie\AppData\Local\Microsoft\Windows\Temporary Internet Files\Content.IE5\9ZNLAG9Q\MCj0424466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4286256"/>
            <a:ext cx="1130301" cy="972204"/>
          </a:xfrm>
          <a:prstGeom prst="rect">
            <a:avLst/>
          </a:prstGeom>
          <a:noFill/>
        </p:spPr>
      </p:pic>
      <p:pic>
        <p:nvPicPr>
          <p:cNvPr id="1028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2786058"/>
            <a:ext cx="857256" cy="857256"/>
          </a:xfrm>
          <a:prstGeom prst="rect">
            <a:avLst/>
          </a:prstGeom>
          <a:noFill/>
        </p:spPr>
      </p:pic>
      <p:pic>
        <p:nvPicPr>
          <p:cNvPr id="13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928670"/>
            <a:ext cx="857256" cy="857256"/>
          </a:xfrm>
          <a:prstGeom prst="rect">
            <a:avLst/>
          </a:prstGeom>
          <a:noFill/>
        </p:spPr>
      </p:pic>
      <p:pic>
        <p:nvPicPr>
          <p:cNvPr id="11" name="Afbeelding 10"/>
          <p:cNvPicPr/>
          <p:nvPr/>
        </p:nvPicPr>
        <p:blipFill>
          <a:blip r:embed="rId4"/>
          <a:stretch>
            <a:fillRect/>
          </a:stretch>
        </p:blipFill>
        <p:spPr>
          <a:xfrm>
            <a:off x="6244261" y="2036835"/>
            <a:ext cx="2399705" cy="2069951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1785918" y="714356"/>
          <a:ext cx="3643338" cy="472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3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00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mep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00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pen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Rechthoek 5"/>
          <p:cNvSpPr/>
          <p:nvPr/>
        </p:nvSpPr>
        <p:spPr>
          <a:xfrm>
            <a:off x="428596" y="1000108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428596" y="2643182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428596" y="4143380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-RECHTS 8">
            <a:hlinkClick r:id="" action="ppaction://hlinkshowjump?jump=nextslide"/>
          </p:cNvPr>
          <p:cNvSpPr/>
          <p:nvPr/>
        </p:nvSpPr>
        <p:spPr>
          <a:xfrm>
            <a:off x="571472" y="5429264"/>
            <a:ext cx="8072494" cy="128588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C:\Users\sjanie\AppData\Local\Microsoft\Windows\Temporary Internet Files\Content.IE5\9ZNLAG9Q\MCj0424466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142984"/>
            <a:ext cx="1130301" cy="972204"/>
          </a:xfrm>
          <a:prstGeom prst="rect">
            <a:avLst/>
          </a:prstGeom>
          <a:noFill/>
        </p:spPr>
      </p:pic>
      <p:pic>
        <p:nvPicPr>
          <p:cNvPr id="1028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2786058"/>
            <a:ext cx="857256" cy="857256"/>
          </a:xfrm>
          <a:prstGeom prst="rect">
            <a:avLst/>
          </a:prstGeom>
          <a:noFill/>
        </p:spPr>
      </p:pic>
      <p:pic>
        <p:nvPicPr>
          <p:cNvPr id="13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4286256"/>
            <a:ext cx="857256" cy="857256"/>
          </a:xfrm>
          <a:prstGeom prst="rect">
            <a:avLst/>
          </a:prstGeom>
          <a:noFill/>
        </p:spPr>
      </p:pic>
      <p:pic>
        <p:nvPicPr>
          <p:cNvPr id="11" name="Afbeelding 10"/>
          <p:cNvPicPr/>
          <p:nvPr/>
        </p:nvPicPr>
        <p:blipFill>
          <a:blip r:embed="rId4"/>
          <a:stretch>
            <a:fillRect/>
          </a:stretch>
        </p:blipFill>
        <p:spPr>
          <a:xfrm>
            <a:off x="5537078" y="1938330"/>
            <a:ext cx="2966244" cy="220505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1785918" y="714356"/>
          <a:ext cx="3643338" cy="472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3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sis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00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mis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00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Rechthoek 5"/>
          <p:cNvSpPr/>
          <p:nvPr/>
        </p:nvSpPr>
        <p:spPr>
          <a:xfrm>
            <a:off x="428596" y="2571744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428596" y="928670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428596" y="4143380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-RECHTS 8">
            <a:hlinkClick r:id="" action="ppaction://hlinkshowjump?jump=nextslide"/>
          </p:cNvPr>
          <p:cNvSpPr/>
          <p:nvPr/>
        </p:nvSpPr>
        <p:spPr>
          <a:xfrm>
            <a:off x="571472" y="5429264"/>
            <a:ext cx="8072494" cy="128588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C:\Users\sjanie\AppData\Local\Microsoft\Windows\Temporary Internet Files\Content.IE5\9ZNLAG9Q\MCj0424466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2643182"/>
            <a:ext cx="1130301" cy="972204"/>
          </a:xfrm>
          <a:prstGeom prst="rect">
            <a:avLst/>
          </a:prstGeom>
          <a:noFill/>
        </p:spPr>
      </p:pic>
      <p:pic>
        <p:nvPicPr>
          <p:cNvPr id="1028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1071546"/>
            <a:ext cx="857256" cy="857256"/>
          </a:xfrm>
          <a:prstGeom prst="rect">
            <a:avLst/>
          </a:prstGeom>
          <a:noFill/>
        </p:spPr>
      </p:pic>
      <p:pic>
        <p:nvPicPr>
          <p:cNvPr id="13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4286256"/>
            <a:ext cx="857256" cy="857256"/>
          </a:xfrm>
          <a:prstGeom prst="rect">
            <a:avLst/>
          </a:prstGeom>
          <a:noFill/>
        </p:spPr>
      </p:pic>
      <p:pic>
        <p:nvPicPr>
          <p:cNvPr id="11" name="Afbeelding 10"/>
          <p:cNvPicPr/>
          <p:nvPr/>
        </p:nvPicPr>
        <p:blipFill>
          <a:blip r:embed="rId4"/>
          <a:stretch>
            <a:fillRect/>
          </a:stretch>
        </p:blipFill>
        <p:spPr>
          <a:xfrm>
            <a:off x="6105008" y="1978793"/>
            <a:ext cx="2538958" cy="2195525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1785918" y="714356"/>
          <a:ext cx="3643338" cy="472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3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ver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00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vaar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00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vaas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Rechthoek 5"/>
          <p:cNvSpPr/>
          <p:nvPr/>
        </p:nvSpPr>
        <p:spPr>
          <a:xfrm>
            <a:off x="428596" y="2571744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428596" y="928670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428596" y="4143380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-RECHTS 8">
            <a:hlinkClick r:id="" action="ppaction://hlinkshowjump?jump=nextslide"/>
          </p:cNvPr>
          <p:cNvSpPr/>
          <p:nvPr/>
        </p:nvSpPr>
        <p:spPr>
          <a:xfrm>
            <a:off x="571472" y="5429264"/>
            <a:ext cx="8072494" cy="128588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C:\Users\sjanie\AppData\Local\Microsoft\Windows\Temporary Internet Files\Content.IE5\9ZNLAG9Q\MCj0424466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2643182"/>
            <a:ext cx="1130301" cy="972204"/>
          </a:xfrm>
          <a:prstGeom prst="rect">
            <a:avLst/>
          </a:prstGeom>
          <a:noFill/>
        </p:spPr>
      </p:pic>
      <p:pic>
        <p:nvPicPr>
          <p:cNvPr id="1028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1071546"/>
            <a:ext cx="857256" cy="857256"/>
          </a:xfrm>
          <a:prstGeom prst="rect">
            <a:avLst/>
          </a:prstGeom>
          <a:noFill/>
        </p:spPr>
      </p:pic>
      <p:pic>
        <p:nvPicPr>
          <p:cNvPr id="13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4286256"/>
            <a:ext cx="857256" cy="857256"/>
          </a:xfrm>
          <a:prstGeom prst="rect">
            <a:avLst/>
          </a:prstGeom>
          <a:noFill/>
        </p:spPr>
      </p:pic>
      <p:pic>
        <p:nvPicPr>
          <p:cNvPr id="11" name="Afbeelding 10"/>
          <p:cNvPicPr/>
          <p:nvPr/>
        </p:nvPicPr>
        <p:blipFill>
          <a:blip r:embed="rId4"/>
          <a:stretch>
            <a:fillRect/>
          </a:stretch>
        </p:blipFill>
        <p:spPr>
          <a:xfrm>
            <a:off x="6042525" y="1978793"/>
            <a:ext cx="2601441" cy="2195525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1785918" y="714356"/>
          <a:ext cx="3643338" cy="472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3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vaas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00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aap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00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vis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Rechthoek 5"/>
          <p:cNvSpPr/>
          <p:nvPr/>
        </p:nvSpPr>
        <p:spPr>
          <a:xfrm>
            <a:off x="428596" y="1000108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428596" y="2643182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428596" y="4143380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-RECHTS 8">
            <a:hlinkClick r:id="" action="ppaction://hlinkshowjump?jump=nextslide"/>
          </p:cNvPr>
          <p:cNvSpPr/>
          <p:nvPr/>
        </p:nvSpPr>
        <p:spPr>
          <a:xfrm>
            <a:off x="571472" y="5429264"/>
            <a:ext cx="8072494" cy="128588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C:\Users\sjanie\AppData\Local\Microsoft\Windows\Temporary Internet Files\Content.IE5\9ZNLAG9Q\MCj0424466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142984"/>
            <a:ext cx="1130301" cy="972204"/>
          </a:xfrm>
          <a:prstGeom prst="rect">
            <a:avLst/>
          </a:prstGeom>
          <a:noFill/>
        </p:spPr>
      </p:pic>
      <p:pic>
        <p:nvPicPr>
          <p:cNvPr id="1028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2786058"/>
            <a:ext cx="857256" cy="857256"/>
          </a:xfrm>
          <a:prstGeom prst="rect">
            <a:avLst/>
          </a:prstGeom>
          <a:noFill/>
        </p:spPr>
      </p:pic>
      <p:pic>
        <p:nvPicPr>
          <p:cNvPr id="13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4286256"/>
            <a:ext cx="857256" cy="857256"/>
          </a:xfrm>
          <a:prstGeom prst="rect">
            <a:avLst/>
          </a:prstGeom>
          <a:noFill/>
        </p:spPr>
      </p:pic>
      <p:pic>
        <p:nvPicPr>
          <p:cNvPr id="11" name="Afbeelding 10"/>
          <p:cNvPicPr/>
          <p:nvPr/>
        </p:nvPicPr>
        <p:blipFill>
          <a:blip r:embed="rId4"/>
          <a:stretch>
            <a:fillRect/>
          </a:stretch>
        </p:blipFill>
        <p:spPr>
          <a:xfrm>
            <a:off x="5796136" y="1959616"/>
            <a:ext cx="2847830" cy="2304256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1785918" y="714356"/>
          <a:ext cx="3643338" cy="472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3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aap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00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raap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00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mep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Rechthoek 5"/>
          <p:cNvSpPr/>
          <p:nvPr/>
        </p:nvSpPr>
        <p:spPr>
          <a:xfrm>
            <a:off x="428596" y="2571744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428596" y="928670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428596" y="4143380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-RECHTS 8">
            <a:hlinkClick r:id="" action="ppaction://hlinkshowjump?jump=nextslide"/>
          </p:cNvPr>
          <p:cNvSpPr/>
          <p:nvPr/>
        </p:nvSpPr>
        <p:spPr>
          <a:xfrm>
            <a:off x="571472" y="5429264"/>
            <a:ext cx="8072494" cy="128588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/>
              <a:t>Kmm</a:t>
            </a:r>
          </a:p>
        </p:txBody>
      </p:sp>
      <p:pic>
        <p:nvPicPr>
          <p:cNvPr id="1026" name="Picture 2" descr="C:\Users\sjanie\AppData\Local\Microsoft\Windows\Temporary Internet Files\Content.IE5\9ZNLAG9Q\MCj0424466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2643182"/>
            <a:ext cx="1130301" cy="972204"/>
          </a:xfrm>
          <a:prstGeom prst="rect">
            <a:avLst/>
          </a:prstGeom>
          <a:noFill/>
        </p:spPr>
      </p:pic>
      <p:pic>
        <p:nvPicPr>
          <p:cNvPr id="1028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1071546"/>
            <a:ext cx="857256" cy="857256"/>
          </a:xfrm>
          <a:prstGeom prst="rect">
            <a:avLst/>
          </a:prstGeom>
          <a:noFill/>
        </p:spPr>
      </p:pic>
      <p:pic>
        <p:nvPicPr>
          <p:cNvPr id="13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4286256"/>
            <a:ext cx="857256" cy="857256"/>
          </a:xfrm>
          <a:prstGeom prst="rect">
            <a:avLst/>
          </a:prstGeom>
          <a:noFill/>
        </p:spPr>
      </p:pic>
      <p:pic>
        <p:nvPicPr>
          <p:cNvPr id="11" name="Afbeelding 10"/>
          <p:cNvPicPr/>
          <p:nvPr/>
        </p:nvPicPr>
        <p:blipFill>
          <a:blip r:embed="rId4"/>
          <a:stretch>
            <a:fillRect/>
          </a:stretch>
        </p:blipFill>
        <p:spPr>
          <a:xfrm>
            <a:off x="6028237" y="2043961"/>
            <a:ext cx="2615729" cy="2065189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1785918" y="714356"/>
          <a:ext cx="3643338" cy="472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3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sim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00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vaas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00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sim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Rechthoek 5"/>
          <p:cNvSpPr/>
          <p:nvPr/>
        </p:nvSpPr>
        <p:spPr>
          <a:xfrm>
            <a:off x="428596" y="2571744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428596" y="928670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428596" y="4143380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-RECHTS 8">
            <a:hlinkClick r:id="" action="ppaction://hlinkshowjump?jump=nextslide"/>
          </p:cNvPr>
          <p:cNvSpPr/>
          <p:nvPr/>
        </p:nvSpPr>
        <p:spPr>
          <a:xfrm>
            <a:off x="571472" y="5572116"/>
            <a:ext cx="8072494" cy="128588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C:\Users\sjanie\AppData\Local\Microsoft\Windows\Temporary Internet Files\Content.IE5\9ZNLAG9Q\MCj0424466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2643182"/>
            <a:ext cx="1130301" cy="972204"/>
          </a:xfrm>
          <a:prstGeom prst="rect">
            <a:avLst/>
          </a:prstGeom>
          <a:noFill/>
        </p:spPr>
      </p:pic>
      <p:pic>
        <p:nvPicPr>
          <p:cNvPr id="1028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1071546"/>
            <a:ext cx="857256" cy="857256"/>
          </a:xfrm>
          <a:prstGeom prst="rect">
            <a:avLst/>
          </a:prstGeom>
          <a:noFill/>
        </p:spPr>
      </p:pic>
      <p:pic>
        <p:nvPicPr>
          <p:cNvPr id="13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4286256"/>
            <a:ext cx="857256" cy="857256"/>
          </a:xfrm>
          <a:prstGeom prst="rect">
            <a:avLst/>
          </a:prstGeom>
          <a:noFill/>
        </p:spPr>
      </p:pic>
      <p:pic>
        <p:nvPicPr>
          <p:cNvPr id="11" name="Afbeelding 10"/>
          <p:cNvPicPr/>
          <p:nvPr/>
        </p:nvPicPr>
        <p:blipFill>
          <a:blip r:embed="rId4"/>
          <a:stretch>
            <a:fillRect/>
          </a:stretch>
        </p:blipFill>
        <p:spPr>
          <a:xfrm>
            <a:off x="5796136" y="1959616"/>
            <a:ext cx="2847830" cy="2304256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1785918" y="714356"/>
          <a:ext cx="3643338" cy="472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3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00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00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mis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Rechthoek 5"/>
          <p:cNvSpPr/>
          <p:nvPr/>
        </p:nvSpPr>
        <p:spPr>
          <a:xfrm>
            <a:off x="428596" y="4214818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428596" y="2643182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428596" y="857232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-RECHTS 8">
            <a:hlinkClick r:id="rId2" action="ppaction://hlinksldjump"/>
          </p:cNvPr>
          <p:cNvSpPr/>
          <p:nvPr/>
        </p:nvSpPr>
        <p:spPr>
          <a:xfrm>
            <a:off x="571472" y="5429264"/>
            <a:ext cx="8072494" cy="128588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C:\Users\sjanie\AppData\Local\Microsoft\Windows\Temporary Internet Files\Content.IE5\9ZNLAG9Q\MCj0424466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4286256"/>
            <a:ext cx="1130301" cy="972204"/>
          </a:xfrm>
          <a:prstGeom prst="rect">
            <a:avLst/>
          </a:prstGeom>
          <a:noFill/>
        </p:spPr>
      </p:pic>
      <p:pic>
        <p:nvPicPr>
          <p:cNvPr id="1028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2786058"/>
            <a:ext cx="857256" cy="857256"/>
          </a:xfrm>
          <a:prstGeom prst="rect">
            <a:avLst/>
          </a:prstGeom>
          <a:noFill/>
        </p:spPr>
      </p:pic>
      <p:pic>
        <p:nvPicPr>
          <p:cNvPr id="13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928670"/>
            <a:ext cx="857256" cy="857256"/>
          </a:xfrm>
          <a:prstGeom prst="rect">
            <a:avLst/>
          </a:prstGeom>
          <a:noFill/>
        </p:spPr>
      </p:pic>
      <p:pic>
        <p:nvPicPr>
          <p:cNvPr id="11" name="Afbeelding 10"/>
          <p:cNvPicPr/>
          <p:nvPr/>
        </p:nvPicPr>
        <p:blipFill>
          <a:blip r:embed="rId5"/>
          <a:stretch>
            <a:fillRect/>
          </a:stretch>
        </p:blipFill>
        <p:spPr>
          <a:xfrm>
            <a:off x="6105008" y="1978793"/>
            <a:ext cx="2538958" cy="2195525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1785918" y="714356"/>
          <a:ext cx="3643338" cy="472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3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raap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00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raam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00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>
                          <a:latin typeface="Comic Sans MS" pitchFamily="66" charset="0"/>
                        </a:rPr>
                        <a:t>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Rechthoek 5"/>
          <p:cNvSpPr/>
          <p:nvPr/>
        </p:nvSpPr>
        <p:spPr>
          <a:xfrm>
            <a:off x="428596" y="2571744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428596" y="928670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428596" y="4143380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-RECHTS 8">
            <a:hlinkClick r:id="" action="ppaction://hlinkshowjump?jump=nextslide"/>
          </p:cNvPr>
          <p:cNvSpPr/>
          <p:nvPr/>
        </p:nvSpPr>
        <p:spPr>
          <a:xfrm>
            <a:off x="571472" y="5357826"/>
            <a:ext cx="8072494" cy="128588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C:\Users\sjanie\AppData\Local\Microsoft\Windows\Temporary Internet Files\Content.IE5\9ZNLAG9Q\MCj0424466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85918" y="2711044"/>
            <a:ext cx="6929486" cy="972204"/>
          </a:xfrm>
          <a:prstGeom prst="rect">
            <a:avLst/>
          </a:prstGeom>
          <a:noFill/>
        </p:spPr>
      </p:pic>
      <p:pic>
        <p:nvPicPr>
          <p:cNvPr id="1028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1071546"/>
            <a:ext cx="857256" cy="857256"/>
          </a:xfrm>
          <a:prstGeom prst="rect">
            <a:avLst/>
          </a:prstGeom>
          <a:noFill/>
        </p:spPr>
      </p:pic>
      <p:pic>
        <p:nvPicPr>
          <p:cNvPr id="13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4286256"/>
            <a:ext cx="857256" cy="857256"/>
          </a:xfrm>
          <a:prstGeom prst="rect">
            <a:avLst/>
          </a:prstGeom>
          <a:noFill/>
        </p:spPr>
      </p:pic>
      <p:pic>
        <p:nvPicPr>
          <p:cNvPr id="11" name="Afbeelding 10"/>
          <p:cNvPicPr/>
          <p:nvPr/>
        </p:nvPicPr>
        <p:blipFill>
          <a:blip r:embed="rId4"/>
          <a:stretch>
            <a:fillRect/>
          </a:stretch>
        </p:blipFill>
        <p:spPr>
          <a:xfrm>
            <a:off x="6048099" y="1941241"/>
            <a:ext cx="2596679" cy="227063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1785918" y="714356"/>
          <a:ext cx="3643338" cy="472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3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aap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00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vaas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00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maan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Rechthoek 5"/>
          <p:cNvSpPr/>
          <p:nvPr/>
        </p:nvSpPr>
        <p:spPr>
          <a:xfrm>
            <a:off x="428596" y="1000108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428596" y="2643182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428596" y="4143380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-RECHTS 8">
            <a:hlinkClick r:id="" action="ppaction://hlinkshowjump?jump=nextslide"/>
          </p:cNvPr>
          <p:cNvSpPr/>
          <p:nvPr/>
        </p:nvSpPr>
        <p:spPr>
          <a:xfrm>
            <a:off x="571472" y="5357826"/>
            <a:ext cx="8072494" cy="128588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C:\Users\sjanie\AppData\Local\Microsoft\Windows\Temporary Internet Files\Content.IE5\9ZNLAG9Q\MCj0424466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142984"/>
            <a:ext cx="1130301" cy="972204"/>
          </a:xfrm>
          <a:prstGeom prst="rect">
            <a:avLst/>
          </a:prstGeom>
          <a:noFill/>
        </p:spPr>
      </p:pic>
      <p:pic>
        <p:nvPicPr>
          <p:cNvPr id="1028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2786058"/>
            <a:ext cx="857256" cy="857256"/>
          </a:xfrm>
          <a:prstGeom prst="rect">
            <a:avLst/>
          </a:prstGeom>
          <a:noFill/>
        </p:spPr>
      </p:pic>
      <p:pic>
        <p:nvPicPr>
          <p:cNvPr id="13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4286256"/>
            <a:ext cx="857256" cy="857256"/>
          </a:xfrm>
          <a:prstGeom prst="rect">
            <a:avLst/>
          </a:prstGeom>
          <a:noFill/>
        </p:spPr>
      </p:pic>
      <p:pic>
        <p:nvPicPr>
          <p:cNvPr id="11" name="Afbeelding 10"/>
          <p:cNvPicPr/>
          <p:nvPr/>
        </p:nvPicPr>
        <p:blipFill>
          <a:blip r:embed="rId4"/>
          <a:stretch>
            <a:fillRect/>
          </a:stretch>
        </p:blipFill>
        <p:spPr>
          <a:xfrm>
            <a:off x="5605714" y="1828790"/>
            <a:ext cx="3038252" cy="2495531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1785918" y="714356"/>
          <a:ext cx="3643338" cy="472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3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00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sis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00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vaas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Rechthoek 5"/>
          <p:cNvSpPr/>
          <p:nvPr/>
        </p:nvSpPr>
        <p:spPr>
          <a:xfrm>
            <a:off x="428596" y="2571744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428596" y="928670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428596" y="4143380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-RECHTS 8">
            <a:hlinkClick r:id="" action="ppaction://hlinkshowjump?jump=nextslide"/>
          </p:cNvPr>
          <p:cNvSpPr/>
          <p:nvPr/>
        </p:nvSpPr>
        <p:spPr>
          <a:xfrm>
            <a:off x="571472" y="5429264"/>
            <a:ext cx="8072494" cy="128588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C:\Users\sjanie\AppData\Local\Microsoft\Windows\Temporary Internet Files\Content.IE5\9ZNLAG9Q\MCj0424466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2643182"/>
            <a:ext cx="1130301" cy="972204"/>
          </a:xfrm>
          <a:prstGeom prst="rect">
            <a:avLst/>
          </a:prstGeom>
          <a:noFill/>
        </p:spPr>
      </p:pic>
      <p:pic>
        <p:nvPicPr>
          <p:cNvPr id="1028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1071546"/>
            <a:ext cx="857256" cy="857256"/>
          </a:xfrm>
          <a:prstGeom prst="rect">
            <a:avLst/>
          </a:prstGeom>
          <a:noFill/>
        </p:spPr>
      </p:pic>
      <p:pic>
        <p:nvPicPr>
          <p:cNvPr id="13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4286256"/>
            <a:ext cx="857256" cy="857256"/>
          </a:xfrm>
          <a:prstGeom prst="rect">
            <a:avLst/>
          </a:prstGeom>
          <a:noFill/>
        </p:spPr>
      </p:pic>
      <p:pic>
        <p:nvPicPr>
          <p:cNvPr id="11" name="Afbeelding 10"/>
          <p:cNvPicPr/>
          <p:nvPr/>
        </p:nvPicPr>
        <p:blipFill>
          <a:blip r:embed="rId4"/>
          <a:stretch>
            <a:fillRect/>
          </a:stretch>
        </p:blipFill>
        <p:spPr>
          <a:xfrm>
            <a:off x="6010687" y="1952191"/>
            <a:ext cx="2633279" cy="2249421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1785918" y="714356"/>
          <a:ext cx="3643338" cy="472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3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aap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00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00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raam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Rechthoek 5"/>
          <p:cNvSpPr/>
          <p:nvPr/>
        </p:nvSpPr>
        <p:spPr>
          <a:xfrm>
            <a:off x="428596" y="4214818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428596" y="2643182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428596" y="857232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-RECHTS 8">
            <a:hlinkClick r:id="" action="ppaction://hlinkshowjump?jump=nextslide"/>
          </p:cNvPr>
          <p:cNvSpPr/>
          <p:nvPr/>
        </p:nvSpPr>
        <p:spPr>
          <a:xfrm>
            <a:off x="571472" y="5429264"/>
            <a:ext cx="8072494" cy="128588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C:\Users\sjanie\AppData\Local\Microsoft\Windows\Temporary Internet Files\Content.IE5\9ZNLAG9Q\MCj0424466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4286256"/>
            <a:ext cx="1130301" cy="972204"/>
          </a:xfrm>
          <a:prstGeom prst="rect">
            <a:avLst/>
          </a:prstGeom>
          <a:noFill/>
        </p:spPr>
      </p:pic>
      <p:pic>
        <p:nvPicPr>
          <p:cNvPr id="1028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2786058"/>
            <a:ext cx="857256" cy="857256"/>
          </a:xfrm>
          <a:prstGeom prst="rect">
            <a:avLst/>
          </a:prstGeom>
          <a:noFill/>
        </p:spPr>
      </p:pic>
      <p:pic>
        <p:nvPicPr>
          <p:cNvPr id="13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928670"/>
            <a:ext cx="857256" cy="857256"/>
          </a:xfrm>
          <a:prstGeom prst="rect">
            <a:avLst/>
          </a:prstGeom>
          <a:noFill/>
        </p:spPr>
      </p:pic>
      <p:pic>
        <p:nvPicPr>
          <p:cNvPr id="11" name="Afbeelding 10"/>
          <p:cNvPicPr/>
          <p:nvPr/>
        </p:nvPicPr>
        <p:blipFill>
          <a:blip r:embed="rId4"/>
          <a:stretch>
            <a:fillRect/>
          </a:stretch>
        </p:blipFill>
        <p:spPr>
          <a:xfrm>
            <a:off x="5812213" y="2030327"/>
            <a:ext cx="2831753" cy="230571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3735906"/>
              </p:ext>
            </p:extLst>
          </p:nvPr>
        </p:nvGraphicFramePr>
        <p:xfrm>
          <a:off x="2008168" y="923906"/>
          <a:ext cx="3643338" cy="472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3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mis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00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vis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00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 dirty="0">
                          <a:latin typeface="Comic Sans MS" pitchFamily="66" charset="0"/>
                        </a:rPr>
                        <a:t>rem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Rechthoek 5"/>
          <p:cNvSpPr/>
          <p:nvPr/>
        </p:nvSpPr>
        <p:spPr>
          <a:xfrm>
            <a:off x="428596" y="4214818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428596" y="2643182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428596" y="857232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-RECHTS 8">
            <a:hlinkClick r:id="" action="ppaction://hlinkshowjump?jump=nextslide"/>
          </p:cNvPr>
          <p:cNvSpPr/>
          <p:nvPr/>
        </p:nvSpPr>
        <p:spPr>
          <a:xfrm>
            <a:off x="571472" y="5429264"/>
            <a:ext cx="8072494" cy="128588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C:\Users\sjanie\AppData\Local\Microsoft\Windows\Temporary Internet Files\Content.IE5\9ZNLAG9Q\MCj0424466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3424384" flipV="1">
            <a:off x="4399028" y="1266210"/>
            <a:ext cx="5894710" cy="978015"/>
          </a:xfrm>
          <a:prstGeom prst="rect">
            <a:avLst/>
          </a:prstGeom>
          <a:noFill/>
        </p:spPr>
      </p:pic>
      <p:pic>
        <p:nvPicPr>
          <p:cNvPr id="1028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48781" y="1896281"/>
            <a:ext cx="857256" cy="857256"/>
          </a:xfrm>
          <a:prstGeom prst="rect">
            <a:avLst/>
          </a:prstGeom>
          <a:noFill/>
        </p:spPr>
      </p:pic>
      <p:pic>
        <p:nvPicPr>
          <p:cNvPr id="13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04561" y="1079976"/>
            <a:ext cx="857256" cy="857256"/>
          </a:xfrm>
          <a:prstGeom prst="rect">
            <a:avLst/>
          </a:prstGeom>
          <a:noFill/>
        </p:spPr>
      </p:pic>
      <p:pic>
        <p:nvPicPr>
          <p:cNvPr id="11" name="Afbeelding 10"/>
          <p:cNvPicPr/>
          <p:nvPr/>
        </p:nvPicPr>
        <p:blipFill>
          <a:blip r:embed="rId4"/>
          <a:stretch>
            <a:fillRect/>
          </a:stretch>
        </p:blipFill>
        <p:spPr>
          <a:xfrm>
            <a:off x="6042525" y="1967208"/>
            <a:ext cx="2601441" cy="2209205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1785918" y="714356"/>
          <a:ext cx="3643338" cy="472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3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ver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00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vis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000">
                        <a:latin typeface="Comic Sans MS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8000">
                          <a:latin typeface="Comic Sans MS" pitchFamily="66" charset="0"/>
                        </a:rPr>
                        <a:t>vaas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Rechthoek 5"/>
          <p:cNvSpPr/>
          <p:nvPr/>
        </p:nvSpPr>
        <p:spPr>
          <a:xfrm>
            <a:off x="428596" y="2571744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428596" y="928670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428596" y="4143380"/>
            <a:ext cx="1080000" cy="10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-RECHTS 8">
            <a:hlinkClick r:id="" action="ppaction://hlinkshowjump?jump=nextslide"/>
          </p:cNvPr>
          <p:cNvSpPr/>
          <p:nvPr/>
        </p:nvSpPr>
        <p:spPr>
          <a:xfrm>
            <a:off x="571472" y="5429264"/>
            <a:ext cx="8072494" cy="128588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C:\Users\sjanie\AppData\Local\Microsoft\Windows\Temporary Internet Files\Content.IE5\9ZNLAG9Q\MCj0424466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2643182"/>
            <a:ext cx="1130301" cy="972204"/>
          </a:xfrm>
          <a:prstGeom prst="rect">
            <a:avLst/>
          </a:prstGeom>
          <a:noFill/>
        </p:spPr>
      </p:pic>
      <p:pic>
        <p:nvPicPr>
          <p:cNvPr id="1028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1071546"/>
            <a:ext cx="857256" cy="857256"/>
          </a:xfrm>
          <a:prstGeom prst="rect">
            <a:avLst/>
          </a:prstGeom>
          <a:noFill/>
        </p:spPr>
      </p:pic>
      <p:pic>
        <p:nvPicPr>
          <p:cNvPr id="13" name="Picture 4" descr="C:\Users\sjanie\AppData\Local\Microsoft\Windows\Temporary Internet Files\Content.IE5\DB5OBHM7\MCj0432537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4286256"/>
            <a:ext cx="857256" cy="857256"/>
          </a:xfrm>
          <a:prstGeom prst="rect">
            <a:avLst/>
          </a:prstGeom>
          <a:noFill/>
        </p:spPr>
      </p:pic>
      <p:pic>
        <p:nvPicPr>
          <p:cNvPr id="11" name="Afbeelding 10"/>
          <p:cNvPicPr/>
          <p:nvPr/>
        </p:nvPicPr>
        <p:blipFill>
          <a:blip r:embed="rId4"/>
          <a:stretch>
            <a:fillRect/>
          </a:stretch>
        </p:blipFill>
        <p:spPr>
          <a:xfrm>
            <a:off x="5964847" y="2040764"/>
            <a:ext cx="2682974" cy="2141959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Diavoorstelling (4:3)</PresentationFormat>
  <Slides>30</Slides>
  <Notes>1</Notes>
  <HiddenSlides>0</HiddenSlide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30</vt:i4>
      </vt:variant>
    </vt:vector>
  </HeadingPairs>
  <TitlesOfParts>
    <vt:vector size="31" baseType="lpstr">
      <vt:lpstr>Office-thema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sjanie</dc:creator>
  <cp:lastModifiedBy>Michelle Beerens</cp:lastModifiedBy>
  <cp:revision>3</cp:revision>
  <dcterms:created xsi:type="dcterms:W3CDTF">2010-02-13T09:59:22Z</dcterms:created>
  <dcterms:modified xsi:type="dcterms:W3CDTF">2020-11-20T10:28:13Z</dcterms:modified>
  <cp:contentStatus/>
</cp:coreProperties>
</file>