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0" r:id="rId2"/>
    <p:sldId id="283" r:id="rId3"/>
    <p:sldId id="281" r:id="rId4"/>
    <p:sldId id="266" r:id="rId5"/>
    <p:sldId id="256" r:id="rId6"/>
    <p:sldId id="275" r:id="rId7"/>
    <p:sldId id="267" r:id="rId8"/>
    <p:sldId id="273" r:id="rId9"/>
    <p:sldId id="284" r:id="rId10"/>
    <p:sldId id="274" r:id="rId11"/>
    <p:sldId id="268" r:id="rId12"/>
    <p:sldId id="282" r:id="rId13"/>
    <p:sldId id="279" r:id="rId14"/>
    <p:sldId id="270" r:id="rId15"/>
    <p:sldId id="277" r:id="rId16"/>
    <p:sldId id="262" r:id="rId17"/>
    <p:sldId id="257" r:id="rId18"/>
    <p:sldId id="271" r:id="rId19"/>
    <p:sldId id="265" r:id="rId20"/>
    <p:sldId id="261" r:id="rId21"/>
    <p:sldId id="258" r:id="rId22"/>
    <p:sldId id="272" r:id="rId23"/>
    <p:sldId id="285" r:id="rId24"/>
    <p:sldId id="276" r:id="rId25"/>
    <p:sldId id="259" r:id="rId26"/>
    <p:sldId id="263" r:id="rId27"/>
    <p:sldId id="278" r:id="rId28"/>
    <p:sldId id="280" r:id="rId29"/>
    <p:sldId id="269" r:id="rId30"/>
    <p:sldId id="264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Beerens" userId="f2b1be6a-c8c1-4d2d-9de5-011803038910" providerId="ADAL" clId="{B6D6849F-00F5-7C42-BE2D-DEFFEB44D81C}"/>
    <pc:docChg chg="modSld">
      <pc:chgData name="Michelle Beerens" userId="f2b1be6a-c8c1-4d2d-9de5-011803038910" providerId="ADAL" clId="{B6D6849F-00F5-7C42-BE2D-DEFFEB44D81C}" dt="2020-11-20T10:28:12.304" v="32" actId="1076"/>
      <pc:docMkLst>
        <pc:docMk/>
      </pc:docMkLst>
      <pc:sldChg chg="modSp">
        <pc:chgData name="Michelle Beerens" userId="f2b1be6a-c8c1-4d2d-9de5-011803038910" providerId="ADAL" clId="{B6D6849F-00F5-7C42-BE2D-DEFFEB44D81C}" dt="2020-11-20T10:28:12.304" v="32" actId="1076"/>
        <pc:sldMkLst>
          <pc:docMk/>
          <pc:sldMk cId="0" sldId="260"/>
        </pc:sldMkLst>
        <pc:graphicFrameChg chg="mod modGraphic">
          <ac:chgData name="Michelle Beerens" userId="f2b1be6a-c8c1-4d2d-9de5-011803038910" providerId="ADAL" clId="{B6D6849F-00F5-7C42-BE2D-DEFFEB44D81C}" dt="2020-11-20T10:28:12.304" v="32" actId="1076"/>
          <ac:graphicFrameMkLst>
            <pc:docMk/>
            <pc:sldMk cId="0" sldId="260"/>
            <ac:graphicFrameMk id="5" creationId="{00000000-0000-0000-0000-000000000000}"/>
          </ac:graphicFrameMkLst>
        </pc:graphicFrameChg>
      </pc:sldChg>
      <pc:sldChg chg="modSp">
        <pc:chgData name="Michelle Beerens" userId="f2b1be6a-c8c1-4d2d-9de5-011803038910" providerId="ADAL" clId="{B6D6849F-00F5-7C42-BE2D-DEFFEB44D81C}" dt="2020-11-20T10:21:31.101" v="23" actId="14100"/>
        <pc:sldMkLst>
          <pc:docMk/>
          <pc:sldMk cId="0" sldId="266"/>
        </pc:sldMkLst>
        <pc:picChg chg="mod">
          <ac:chgData name="Michelle Beerens" userId="f2b1be6a-c8c1-4d2d-9de5-011803038910" providerId="ADAL" clId="{B6D6849F-00F5-7C42-BE2D-DEFFEB44D81C}" dt="2020-11-20T10:21:31.101" v="23" actId="14100"/>
          <ac:picMkLst>
            <pc:docMk/>
            <pc:sldMk cId="0" sldId="266"/>
            <ac:picMk id="1026" creationId="{00000000-0000-0000-0000-000000000000}"/>
          </ac:picMkLst>
        </pc:picChg>
      </pc:sldChg>
      <pc:sldChg chg="modSp">
        <pc:chgData name="Michelle Beerens" userId="f2b1be6a-c8c1-4d2d-9de5-011803038910" providerId="ADAL" clId="{B6D6849F-00F5-7C42-BE2D-DEFFEB44D81C}" dt="2020-11-12T08:49:08.964" v="2" actId="20577"/>
        <pc:sldMkLst>
          <pc:docMk/>
          <pc:sldMk cId="0" sldId="269"/>
        </pc:sldMkLst>
        <pc:spChg chg="mod">
          <ac:chgData name="Michelle Beerens" userId="f2b1be6a-c8c1-4d2d-9de5-011803038910" providerId="ADAL" clId="{B6D6849F-00F5-7C42-BE2D-DEFFEB44D81C}" dt="2020-11-12T08:49:08.964" v="2" actId="20577"/>
          <ac:spMkLst>
            <pc:docMk/>
            <pc:sldMk cId="0" sldId="269"/>
            <ac:spMk id="9" creationId="{00000000-0000-0000-0000-000000000000}"/>
          </ac:spMkLst>
        </pc:spChg>
      </pc:sldChg>
      <pc:sldChg chg="modSp">
        <pc:chgData name="Michelle Beerens" userId="f2b1be6a-c8c1-4d2d-9de5-011803038910" providerId="ADAL" clId="{B6D6849F-00F5-7C42-BE2D-DEFFEB44D81C}" dt="2020-11-20T10:15:21.594" v="13" actId="1076"/>
        <pc:sldMkLst>
          <pc:docMk/>
          <pc:sldMk cId="0" sldId="272"/>
        </pc:sldMkLst>
        <pc:graphicFrameChg chg="mod">
          <ac:chgData name="Michelle Beerens" userId="f2b1be6a-c8c1-4d2d-9de5-011803038910" providerId="ADAL" clId="{B6D6849F-00F5-7C42-BE2D-DEFFEB44D81C}" dt="2020-11-20T10:15:21.594" v="13" actId="1076"/>
          <ac:graphicFrameMkLst>
            <pc:docMk/>
            <pc:sldMk cId="0" sldId="272"/>
            <ac:graphicFrameMk id="5" creationId="{00000000-0000-0000-0000-000000000000}"/>
          </ac:graphicFrameMkLst>
        </pc:graphicFrameChg>
      </pc:sldChg>
      <pc:sldChg chg="modSp">
        <pc:chgData name="Michelle Beerens" userId="f2b1be6a-c8c1-4d2d-9de5-011803038910" providerId="ADAL" clId="{B6D6849F-00F5-7C42-BE2D-DEFFEB44D81C}" dt="2020-11-20T10:22:09.431" v="30" actId="1076"/>
        <pc:sldMkLst>
          <pc:docMk/>
          <pc:sldMk cId="0" sldId="273"/>
        </pc:sldMkLst>
        <pc:graphicFrameChg chg="mod">
          <ac:chgData name="Michelle Beerens" userId="f2b1be6a-c8c1-4d2d-9de5-011803038910" providerId="ADAL" clId="{B6D6849F-00F5-7C42-BE2D-DEFFEB44D81C}" dt="2020-11-20T10:22:09.431" v="30" actId="1076"/>
          <ac:graphicFrameMkLst>
            <pc:docMk/>
            <pc:sldMk cId="0" sldId="273"/>
            <ac:graphicFrameMk id="5" creationId="{00000000-0000-0000-0000-000000000000}"/>
          </ac:graphicFrameMkLst>
        </pc:graphicFrameChg>
        <pc:picChg chg="mod">
          <ac:chgData name="Michelle Beerens" userId="f2b1be6a-c8c1-4d2d-9de5-011803038910" providerId="ADAL" clId="{B6D6849F-00F5-7C42-BE2D-DEFFEB44D81C}" dt="2020-11-20T10:22:05.327" v="28" actId="1076"/>
          <ac:picMkLst>
            <pc:docMk/>
            <pc:sldMk cId="0" sldId="273"/>
            <ac:picMk id="13" creationId="{00000000-0000-0000-0000-000000000000}"/>
          </ac:picMkLst>
        </pc:picChg>
        <pc:picChg chg="mod">
          <ac:chgData name="Michelle Beerens" userId="f2b1be6a-c8c1-4d2d-9de5-011803038910" providerId="ADAL" clId="{B6D6849F-00F5-7C42-BE2D-DEFFEB44D81C}" dt="2020-11-20T10:22:04.428" v="27" actId="14100"/>
          <ac:picMkLst>
            <pc:docMk/>
            <pc:sldMk cId="0" sldId="273"/>
            <ac:picMk id="1026" creationId="{00000000-0000-0000-0000-000000000000}"/>
          </ac:picMkLst>
        </pc:picChg>
        <pc:picChg chg="mod">
          <ac:chgData name="Michelle Beerens" userId="f2b1be6a-c8c1-4d2d-9de5-011803038910" providerId="ADAL" clId="{B6D6849F-00F5-7C42-BE2D-DEFFEB44D81C}" dt="2020-11-20T10:22:07.118" v="29" actId="1076"/>
          <ac:picMkLst>
            <pc:docMk/>
            <pc:sldMk cId="0" sldId="273"/>
            <ac:picMk id="1028" creationId="{00000000-0000-0000-0000-000000000000}"/>
          </ac:picMkLst>
        </pc:picChg>
      </pc:sldChg>
      <pc:sldChg chg="modSp">
        <pc:chgData name="Michelle Beerens" userId="f2b1be6a-c8c1-4d2d-9de5-011803038910" providerId="ADAL" clId="{B6D6849F-00F5-7C42-BE2D-DEFFEB44D81C}" dt="2020-11-20T10:19:22.325" v="21" actId="14100"/>
        <pc:sldMkLst>
          <pc:docMk/>
          <pc:sldMk cId="0" sldId="282"/>
        </pc:sldMkLst>
        <pc:spChg chg="mod">
          <ac:chgData name="Michelle Beerens" userId="f2b1be6a-c8c1-4d2d-9de5-011803038910" providerId="ADAL" clId="{B6D6849F-00F5-7C42-BE2D-DEFFEB44D81C}" dt="2020-11-20T10:19:22.325" v="21" actId="14100"/>
          <ac:spMkLst>
            <pc:docMk/>
            <pc:sldMk cId="0" sldId="282"/>
            <ac:spMk id="7" creationId="{00000000-0000-0000-0000-000000000000}"/>
          </ac:spMkLst>
        </pc:spChg>
        <pc:graphicFrameChg chg="mod modGraphic">
          <ac:chgData name="Michelle Beerens" userId="f2b1be6a-c8c1-4d2d-9de5-011803038910" providerId="ADAL" clId="{B6D6849F-00F5-7C42-BE2D-DEFFEB44D81C}" dt="2020-11-20T10:19:22.325" v="21" actId="14100"/>
          <ac:graphicFrameMkLst>
            <pc:docMk/>
            <pc:sldMk cId="0" sldId="282"/>
            <ac:graphicFrameMk id="5" creationId="{00000000-0000-0000-0000-000000000000}"/>
          </ac:graphicFrameMkLst>
        </pc:graphicFrameChg>
      </pc:sldChg>
      <pc:sldChg chg="modSp">
        <pc:chgData name="Michelle Beerens" userId="f2b1be6a-c8c1-4d2d-9de5-011803038910" providerId="ADAL" clId="{B6D6849F-00F5-7C42-BE2D-DEFFEB44D81C}" dt="2020-11-12T08:55:17.276" v="9" actId="1076"/>
        <pc:sldMkLst>
          <pc:docMk/>
          <pc:sldMk cId="0" sldId="283"/>
        </pc:sldMkLst>
        <pc:spChg chg="mod">
          <ac:chgData name="Michelle Beerens" userId="f2b1be6a-c8c1-4d2d-9de5-011803038910" providerId="ADAL" clId="{B6D6849F-00F5-7C42-BE2D-DEFFEB44D81C}" dt="2020-11-12T08:55:17.276" v="9" actId="1076"/>
          <ac:spMkLst>
            <pc:docMk/>
            <pc:sldMk cId="0" sldId="283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3FFF8-3FE8-4452-9D30-7E73B21BD9A4}" type="datetimeFigureOut">
              <a:rPr lang="nl-NL" smtClean="0"/>
              <a:t>20-11-20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59178-AF45-432F-AC9B-DB8552C64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11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59178-AF45-432F-AC9B-DB8552C648D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8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8A16F-0D28-4736-845B-24696532DC4F}" type="datetimeFigureOut">
              <a:rPr lang="nl-NL" smtClean="0"/>
              <a:pPr/>
              <a:t>20-11-20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897866"/>
              </p:ext>
            </p:extLst>
          </p:nvPr>
        </p:nvGraphicFramePr>
        <p:xfrm>
          <a:off x="3513802" y="656430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6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>
                          <a:latin typeface="Comic Sans MS" pitchFamily="66" charset="0"/>
                        </a:rPr>
                        <a:t>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428596" y="544522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5"/>
          <a:stretch>
            <a:fillRect/>
          </a:stretch>
        </p:blipFill>
        <p:spPr>
          <a:xfrm>
            <a:off x="5537078" y="1938330"/>
            <a:ext cx="2966244" cy="22050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244261" y="2036835"/>
            <a:ext cx="2399705" cy="206995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paar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047287" y="1831171"/>
            <a:ext cx="2596679" cy="249076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032712"/>
              </p:ext>
            </p:extLst>
          </p:nvPr>
        </p:nvGraphicFramePr>
        <p:xfrm>
          <a:off x="908463" y="610447"/>
          <a:ext cx="1296431" cy="83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>
                          <a:latin typeface="Comic Sans MS" pitchFamily="66" charset="0"/>
                        </a:rPr>
                        <a:t>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>
                          <a:latin typeface="Comic Sans MS" pitchFamily="66" charset="0"/>
                        </a:rPr>
                        <a:t>vaas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571743"/>
            <a:ext cx="471950" cy="12498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970517" y="1921319"/>
            <a:ext cx="2673449" cy="231047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paar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042525" y="2039216"/>
            <a:ext cx="2601441" cy="206518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028237" y="2043961"/>
            <a:ext cx="2615729" cy="206518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042525" y="1978793"/>
            <a:ext cx="2601441" cy="21955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105008" y="1978793"/>
            <a:ext cx="2538958" cy="21955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00034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605714" y="1828790"/>
            <a:ext cx="3038252" cy="249553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114533" y="1980309"/>
            <a:ext cx="2529433" cy="21955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812213" y="2030327"/>
            <a:ext cx="2831753" cy="23057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428596" y="5516089"/>
            <a:ext cx="8247624" cy="112195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960992" y="2112202"/>
            <a:ext cx="2682974" cy="214195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537078" y="1938330"/>
            <a:ext cx="2966244" cy="22050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605714" y="1828790"/>
            <a:ext cx="3038252" cy="249553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61184"/>
              </p:ext>
            </p:extLst>
          </p:nvPr>
        </p:nvGraphicFramePr>
        <p:xfrm>
          <a:off x="1989895" y="601922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paar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114533" y="1980309"/>
            <a:ext cx="2529433" cy="21955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roos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960992" y="2112202"/>
            <a:ext cx="2682974" cy="214195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244261" y="2036835"/>
            <a:ext cx="2399705" cy="206995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537078" y="1938330"/>
            <a:ext cx="2966244" cy="22050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105008" y="1978793"/>
            <a:ext cx="2538958" cy="21955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042525" y="1978793"/>
            <a:ext cx="2601441" cy="21955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796136" y="1959616"/>
            <a:ext cx="2847830" cy="230425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Kmm</a:t>
            </a:r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028237" y="2043961"/>
            <a:ext cx="2615729" cy="206518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572116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796136" y="1959616"/>
            <a:ext cx="2847830" cy="230425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rId2" action="ppaction://hlinksldjump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5"/>
          <a:stretch>
            <a:fillRect/>
          </a:stretch>
        </p:blipFill>
        <p:spPr>
          <a:xfrm>
            <a:off x="6105008" y="1978793"/>
            <a:ext cx="2538958" cy="21955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357826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711044"/>
            <a:ext cx="6929486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048099" y="1941241"/>
            <a:ext cx="2596679" cy="227063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357826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605714" y="1828790"/>
            <a:ext cx="3038252" cy="249553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010687" y="1952191"/>
            <a:ext cx="2633279" cy="224942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aap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raam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812213" y="2030327"/>
            <a:ext cx="2831753" cy="230571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35906"/>
              </p:ext>
            </p:extLst>
          </p:nvPr>
        </p:nvGraphicFramePr>
        <p:xfrm>
          <a:off x="2008168" y="92390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mis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>
                          <a:latin typeface="Comic Sans MS" pitchFamily="66" charset="0"/>
                        </a:rPr>
                        <a:t>rem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424384" flipV="1">
            <a:off x="4399028" y="1266210"/>
            <a:ext cx="5894710" cy="978015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8781" y="1896281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4561" y="107997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6042525" y="1967208"/>
            <a:ext cx="2601441" cy="220920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00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>
                          <a:latin typeface="Comic Sans MS" pitchFamily="66" charset="0"/>
                        </a:rPr>
                        <a:t>vaas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4"/>
          <a:stretch>
            <a:fillRect/>
          </a:stretch>
        </p:blipFill>
        <p:spPr>
          <a:xfrm>
            <a:off x="5964847" y="2040764"/>
            <a:ext cx="2682974" cy="214195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Diavoorstelling (4:3)</PresentationFormat>
  <Slides>30</Slides>
  <Notes>1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1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sjanie</dc:creator>
  <cp:lastModifiedBy>Michelle Beerens</cp:lastModifiedBy>
  <cp:revision>3</cp:revision>
  <dcterms:created xsi:type="dcterms:W3CDTF">2010-02-13T09:59:22Z</dcterms:created>
  <dcterms:modified xsi:type="dcterms:W3CDTF">2020-11-20T10:28:13Z</dcterms:modified>
  <cp:contentStatus/>
</cp:coreProperties>
</file>